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23.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0.png" ContentType="image/png"/>
  <Override PartName="/ppt/media/image7.png" ContentType="image/png"/>
  <Override PartName="/ppt/media/image8.png" ContentType="image/png"/>
  <Override PartName="/ppt/media/image9.png" ContentType="image/png"/>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26.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73"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2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presProps" Target="presProps.xml"/>
</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7" name="PlaceHolder 1"/>
          <p:cNvSpPr>
            <a:spLocks noGrp="1"/>
          </p:cNvSpPr>
          <p:nvPr>
            <p:ph type="title"/>
          </p:nvPr>
        </p:nvSpPr>
        <p:spPr>
          <a:xfrm>
            <a:off x="421560" y="622800"/>
            <a:ext cx="4283640" cy="997560"/>
          </a:xfrm>
          <a:prstGeom prst="rect">
            <a:avLst/>
          </a:prstGeom>
          <a:noFill/>
          <a:ln w="0">
            <a:noFill/>
          </a:ln>
        </p:spPr>
        <p:txBody>
          <a:bodyPr lIns="0" rIns="0" tIns="0" bIns="0" anchor="ctr">
            <a:spAutoFit/>
          </a:bodyPr>
          <a:p>
            <a:pPr indent="0">
              <a:buNone/>
            </a:pPr>
            <a:endParaRPr b="0" lang="fr-FR" sz="1800" strike="noStrike" u="none">
              <a:solidFill>
                <a:schemeClr val="dk1"/>
              </a:solidFill>
              <a:effectLst/>
              <a:uFillTx/>
              <a:latin typeface="Arial"/>
            </a:endParaRPr>
          </a:p>
        </p:txBody>
      </p:sp>
      <p:sp>
        <p:nvSpPr>
          <p:cNvPr id="8" name="PlaceHolder 2"/>
          <p:cNvSpPr>
            <a:spLocks noGrp="1"/>
          </p:cNvSpPr>
          <p:nvPr>
            <p:ph type="subTitle"/>
          </p:nvPr>
        </p:nvSpPr>
        <p:spPr>
          <a:xfrm>
            <a:off x="457200" y="1203480"/>
            <a:ext cx="8229240" cy="2982960"/>
          </a:xfrm>
          <a:prstGeom prst="rect">
            <a:avLst/>
          </a:prstGeom>
          <a:noFill/>
          <a:ln w="0">
            <a:noFill/>
          </a:ln>
        </p:spPr>
        <p:txBody>
          <a:bodyPr lIns="0" rIns="0" tIns="0" bIns="0" anchor="ctr">
            <a:spAutoFit/>
          </a:bodyPr>
          <a:p>
            <a:pPr indent="0" algn="ctr">
              <a:buNone/>
            </a:pPr>
            <a:endParaRPr b="0" lang="en-US" sz="3200" strike="noStrike" u="none">
              <a:solidFill>
                <a:srgbClr val="000000"/>
              </a:solidFill>
              <a:effectLst/>
              <a:uFillTx/>
              <a:latin typeface="OpenSymbo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chemeClr val="lt1"/>
        </a:solidFill>
      </p:bgPr>
    </p:bg>
    <p:spTree>
      <p:nvGrpSpPr>
        <p:cNvPr id="1" name=""/>
        <p:cNvGrpSpPr/>
        <p:nvPr/>
      </p:nvGrpSpPr>
      <p:grpSpPr>
        <a:xfrm>
          <a:off x="0" y="0"/>
          <a:ext cx="0" cy="0"/>
          <a:chOff x="0" y="0"/>
          <a:chExt cx="0" cy="0"/>
        </a:xfrm>
      </p:grpSpPr>
      <p:pic>
        <p:nvPicPr>
          <p:cNvPr id="38" name="Google Shape;103;p19"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39" name="PlaceHolder 1"/>
          <p:cNvSpPr>
            <a:spLocks noGrp="1"/>
          </p:cNvSpPr>
          <p:nvPr>
            <p:ph type="title"/>
          </p:nvPr>
        </p:nvSpPr>
        <p:spPr>
          <a:xfrm>
            <a:off x="330840" y="302760"/>
            <a:ext cx="858420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
    <p:bg>
      <p:bgPr>
        <a:solidFill>
          <a:schemeClr val="lt1"/>
        </a:solidFill>
      </p:bgPr>
    </p:bg>
    <p:spTree>
      <p:nvGrpSpPr>
        <p:cNvPr id="1" name=""/>
        <p:cNvGrpSpPr/>
        <p:nvPr/>
      </p:nvGrpSpPr>
      <p:grpSpPr>
        <a:xfrm>
          <a:off x="0" y="0"/>
          <a:ext cx="0" cy="0"/>
          <a:chOff x="0" y="0"/>
          <a:chExt cx="0" cy="0"/>
        </a:xfrm>
      </p:grpSpPr>
      <p:pic>
        <p:nvPicPr>
          <p:cNvPr id="40" name="Google Shape;112;p20"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41" name="PlaceHolder 1"/>
          <p:cNvSpPr>
            <a:spLocks noGrp="1"/>
          </p:cNvSpPr>
          <p:nvPr>
            <p:ph type="title"/>
          </p:nvPr>
        </p:nvSpPr>
        <p:spPr>
          <a:xfrm>
            <a:off x="330840" y="311400"/>
            <a:ext cx="770364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pic>
        <p:nvPicPr>
          <p:cNvPr id="42" name="Google Shape;17;p3"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43" name="PlaceHolder 1"/>
          <p:cNvSpPr>
            <a:spLocks noGrp="1"/>
          </p:cNvSpPr>
          <p:nvPr>
            <p:ph type="title"/>
          </p:nvPr>
        </p:nvSpPr>
        <p:spPr>
          <a:xfrm>
            <a:off x="4351680" y="2888280"/>
            <a:ext cx="4041720" cy="148392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
        <p:nvSpPr>
          <p:cNvPr id="44" name="PlaceHolder 2"/>
          <p:cNvSpPr>
            <a:spLocks noGrp="1"/>
          </p:cNvSpPr>
          <p:nvPr>
            <p:ph type="title"/>
          </p:nvPr>
        </p:nvSpPr>
        <p:spPr>
          <a:xfrm>
            <a:off x="4351680" y="1608840"/>
            <a:ext cx="1117080" cy="841320"/>
          </a:xfrm>
          <a:prstGeom prst="rect">
            <a:avLst/>
          </a:prstGeom>
          <a:noFill/>
          <a:ln w="0">
            <a:noFill/>
          </a:ln>
        </p:spPr>
        <p:txBody>
          <a:bodyPr lIns="91440" rIns="91440" tIns="91440" bIns="91440" anchor="b">
            <a:noAutofit/>
          </a:bodyPr>
          <a:p>
            <a:pPr indent="0">
              <a:lnSpc>
                <a:spcPct val="90000"/>
              </a:lnSpc>
              <a:buNone/>
            </a:pPr>
            <a:r>
              <a:rPr b="0" lang="fr-FR" sz="5000" strike="noStrike" u="none">
                <a:solidFill>
                  <a:schemeClr val="dk1"/>
                </a:solidFill>
                <a:effectLst/>
                <a:uFillTx/>
                <a:latin typeface="Albert Sans"/>
                <a:ea typeface="Albert Sans"/>
              </a:rPr>
              <a:t>xx%</a:t>
            </a:r>
            <a:endParaRPr b="0" lang="fr-FR" sz="5000" strike="noStrike" u="none">
              <a:solidFill>
                <a:schemeClr val="dk1"/>
              </a:solidFill>
              <a:effectLst/>
              <a:uFillTx/>
              <a:latin typeface="Arial"/>
            </a:endParaRPr>
          </a:p>
        </p:txBody>
      </p:sp>
      <p:sp>
        <p:nvSpPr>
          <p:cNvPr id="45" name="PlaceHolder 3"/>
          <p:cNvSpPr>
            <a:spLocks noGrp="1"/>
          </p:cNvSpPr>
          <p:nvPr>
            <p:ph type="body"/>
          </p:nvPr>
        </p:nvSpPr>
        <p:spPr>
          <a:xfrm>
            <a:off x="162720" y="146520"/>
            <a:ext cx="3030120" cy="4839480"/>
          </a:xfrm>
          <a:prstGeom prst="rect">
            <a:avLst/>
          </a:prstGeom>
          <a:noFill/>
          <a:ln w="0">
            <a:noFill/>
          </a:ln>
        </p:spPr>
        <p:txBody>
          <a:bodyPr lIns="90000" rIns="90000" tIns="45000" bIns="45000" anchor="t">
            <a:normAutofit fontScale="70000" lnSpcReduction="19999"/>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grpSp>
        <p:nvGrpSpPr>
          <p:cNvPr id="46" name="Google Shape;21;p3"/>
          <p:cNvGrpSpPr/>
          <p:nvPr/>
        </p:nvGrpSpPr>
        <p:grpSpPr>
          <a:xfrm>
            <a:off x="5231160" y="1118880"/>
            <a:ext cx="4654440" cy="1941120"/>
            <a:chOff x="5231160" y="1118880"/>
            <a:chExt cx="4654440" cy="1941120"/>
          </a:xfrm>
        </p:grpSpPr>
        <p:cxnSp>
          <p:nvCxnSpPr>
            <p:cNvPr id="47" name="Google Shape;22;p3"/>
            <p:cNvCxnSpPr/>
            <p:nvPr/>
          </p:nvCxnSpPr>
          <p:spPr>
            <a:xfrm>
              <a:off x="5231160" y="2089440"/>
              <a:ext cx="1824840" cy="360"/>
            </a:xfrm>
            <a:prstGeom prst="straightConnector1">
              <a:avLst/>
            </a:prstGeom>
            <a:ln w="9525">
              <a:solidFill>
                <a:srgbClr val="787788"/>
              </a:solidFill>
              <a:prstDash val="dash"/>
              <a:round/>
            </a:ln>
          </p:spPr>
        </p:cxnSp>
        <p:sp>
          <p:nvSpPr>
            <p:cNvPr id="48" name="Google Shape;23;p3"/>
            <p:cNvSpPr/>
            <p:nvPr/>
          </p:nvSpPr>
          <p:spPr>
            <a:xfrm>
              <a:off x="7068600" y="1118880"/>
              <a:ext cx="1941120" cy="19411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9" name="Google Shape;24;p3"/>
            <p:cNvSpPr/>
            <p:nvPr/>
          </p:nvSpPr>
          <p:spPr>
            <a:xfrm>
              <a:off x="7566840" y="1118880"/>
              <a:ext cx="1941120" cy="19411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0" name="Google Shape;25;p3"/>
            <p:cNvSpPr/>
            <p:nvPr/>
          </p:nvSpPr>
          <p:spPr>
            <a:xfrm>
              <a:off x="7944480" y="1118880"/>
              <a:ext cx="1941120" cy="19411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BLANK_1_1_1_1_1_1_2">
    <p:bg>
      <p:bgPr>
        <a:solidFill>
          <a:schemeClr val="lt1"/>
        </a:solidFill>
      </p:bgPr>
    </p:bg>
    <p:spTree>
      <p:nvGrpSpPr>
        <p:cNvPr id="1" name=""/>
        <p:cNvGrpSpPr/>
        <p:nvPr/>
      </p:nvGrpSpPr>
      <p:grpSpPr>
        <a:xfrm>
          <a:off x="0" y="0"/>
          <a:ext cx="0" cy="0"/>
          <a:chOff x="0" y="0"/>
          <a:chExt cx="0" cy="0"/>
        </a:xfrm>
      </p:grpSpPr>
      <p:pic>
        <p:nvPicPr>
          <p:cNvPr id="51" name="Google Shape;123;p21" descr=""/>
          <p:cNvPicPr/>
          <p:nvPr/>
        </p:nvPicPr>
        <p:blipFill>
          <a:blip r:embed="rId2"/>
          <a:stretch/>
        </p:blipFill>
        <p:spPr>
          <a:xfrm>
            <a:off x="89280" y="77400"/>
            <a:ext cx="8965440" cy="4988160"/>
          </a:xfrm>
          <a:prstGeom prst="rect">
            <a:avLst/>
          </a:prstGeom>
          <a:noFill/>
          <a:ln w="0">
            <a:noFill/>
          </a:ln>
        </p:spPr>
      </p:pic>
      <p:sp>
        <p:nvSpPr>
          <p:cNvPr id="52" name="PlaceHolder 1"/>
          <p:cNvSpPr>
            <a:spLocks noGrp="1"/>
          </p:cNvSpPr>
          <p:nvPr>
            <p:ph type="title"/>
          </p:nvPr>
        </p:nvSpPr>
        <p:spPr>
          <a:xfrm>
            <a:off x="421560" y="622800"/>
            <a:ext cx="4283640" cy="997560"/>
          </a:xfrm>
          <a:prstGeom prst="rect">
            <a:avLst/>
          </a:prstGeom>
          <a:noFill/>
          <a:ln w="0">
            <a:noFill/>
          </a:ln>
        </p:spPr>
        <p:txBody>
          <a:bodyPr lIns="91440" rIns="91440" tIns="91440" bIns="91440" anchor="t">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
        <p:nvSpPr>
          <p:cNvPr id="53" name="Google Shape;126;p21"/>
          <p:cNvSpPr/>
          <p:nvPr/>
        </p:nvSpPr>
        <p:spPr>
          <a:xfrm>
            <a:off x="578880" y="3402000"/>
            <a:ext cx="2826360" cy="615240"/>
          </a:xfrm>
          <a:prstGeom prst="rect">
            <a:avLst/>
          </a:prstGeom>
          <a:noFill/>
          <a:ln w="0">
            <a:noFill/>
          </a:ln>
        </p:spPr>
        <p:style>
          <a:lnRef idx="0"/>
          <a:fillRef idx="0"/>
          <a:effectRef idx="0"/>
          <a:fontRef idx="minor"/>
        </p:style>
        <p:txBody>
          <a:bodyPr tIns="91440" bIns="91440" anchor="ctr">
            <a:noAutofit/>
          </a:bodyPr>
          <a:p>
            <a:pPr defTabSz="914400">
              <a:lnSpc>
                <a:spcPct val="100000"/>
              </a:lnSpc>
              <a:tabLst>
                <a:tab algn="l" pos="0"/>
              </a:tabLst>
            </a:pPr>
            <a:r>
              <a:rPr b="1" lang="en" sz="1000" strike="noStrike" u="none">
                <a:solidFill>
                  <a:schemeClr val="dk1"/>
                </a:solidFill>
                <a:effectLst/>
                <a:uFillTx/>
                <a:latin typeface="DM Sans"/>
                <a:ea typeface="DM Sans"/>
              </a:rPr>
              <a:t>CREDITS:</a:t>
            </a:r>
            <a:r>
              <a:rPr b="0" lang="en" sz="1000" strike="noStrike" u="none">
                <a:solidFill>
                  <a:schemeClr val="dk1"/>
                </a:solidFill>
                <a:effectLst/>
                <a:uFillTx/>
                <a:latin typeface="DM Sans"/>
                <a:ea typeface="DM Sans"/>
              </a:rPr>
              <a:t> This presentation template was created by </a:t>
            </a:r>
            <a:r>
              <a:rPr b="1" lang="en" sz="1000" strike="noStrike" u="sng">
                <a:solidFill>
                  <a:schemeClr val="dk1"/>
                </a:solidFill>
                <a:effectLst/>
                <a:uFillTx/>
                <a:latin typeface="DM Sans"/>
                <a:ea typeface="DM Sans"/>
                <a:hlinkClick r:id="rId3"/>
              </a:rPr>
              <a:t>Slidesgo</a:t>
            </a:r>
            <a:r>
              <a:rPr b="1" lang="en" sz="1000" strike="noStrike" u="sng">
                <a:solidFill>
                  <a:schemeClr val="dk1"/>
                </a:solidFill>
                <a:effectLst/>
                <a:uFillTx/>
                <a:latin typeface="DM Sans"/>
                <a:ea typeface="DM Sans"/>
              </a:rPr>
              <a:t>,</a:t>
            </a:r>
            <a:r>
              <a:rPr b="1" lang="en" sz="1000" strike="noStrike" u="none">
                <a:solidFill>
                  <a:schemeClr val="dk1"/>
                </a:solidFill>
                <a:effectLst/>
                <a:uFillTx/>
                <a:latin typeface="DM Sans"/>
                <a:ea typeface="DM Sans"/>
              </a:rPr>
              <a:t> </a:t>
            </a:r>
            <a:r>
              <a:rPr b="0" lang="en" sz="1000" strike="noStrike" u="none">
                <a:solidFill>
                  <a:schemeClr val="dk1"/>
                </a:solidFill>
                <a:effectLst/>
                <a:uFillTx/>
                <a:latin typeface="DM Sans"/>
                <a:ea typeface="DM Sans"/>
              </a:rPr>
              <a:t>and includes icons, infographics &amp; images by </a:t>
            </a:r>
            <a:r>
              <a:rPr b="1" lang="en" sz="1000" strike="noStrike" u="sng">
                <a:solidFill>
                  <a:schemeClr val="dk1"/>
                </a:solidFill>
                <a:effectLst/>
                <a:uFillTx/>
                <a:latin typeface="DM Sans"/>
                <a:ea typeface="DM Sans"/>
                <a:hlinkClick r:id="rId4"/>
              </a:rPr>
              <a:t>Freepik</a:t>
            </a:r>
            <a:endParaRPr b="0" lang="en-US" sz="1000" strike="noStrike" u="none">
              <a:solidFill>
                <a:srgbClr val="000000"/>
              </a:solidFill>
              <a:effectLst/>
              <a:uFillTx/>
              <a:latin typeface="OpenSymbol"/>
            </a:endParaRPr>
          </a:p>
        </p:txBody>
      </p:sp>
      <p:grpSp>
        <p:nvGrpSpPr>
          <p:cNvPr id="54" name="Google Shape;127;p21"/>
          <p:cNvGrpSpPr/>
          <p:nvPr/>
        </p:nvGrpSpPr>
        <p:grpSpPr>
          <a:xfrm>
            <a:off x="617760" y="132840"/>
            <a:ext cx="11220120" cy="4877640"/>
            <a:chOff x="617760" y="132840"/>
            <a:chExt cx="11220120" cy="4877640"/>
          </a:xfrm>
        </p:grpSpPr>
        <p:sp>
          <p:nvSpPr>
            <p:cNvPr id="55" name="Google Shape;128;p21"/>
            <p:cNvSpPr/>
            <p:nvPr/>
          </p:nvSpPr>
          <p:spPr>
            <a:xfrm>
              <a:off x="6960240" y="132840"/>
              <a:ext cx="4877640" cy="48776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6" name="Google Shape;129;p21"/>
            <p:cNvSpPr/>
            <p:nvPr/>
          </p:nvSpPr>
          <p:spPr>
            <a:xfrm>
              <a:off x="5135760" y="756000"/>
              <a:ext cx="3631320" cy="36313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7" name="Google Shape;130;p21"/>
            <p:cNvSpPr/>
            <p:nvPr/>
          </p:nvSpPr>
          <p:spPr>
            <a:xfrm>
              <a:off x="4050360" y="1605240"/>
              <a:ext cx="1932480" cy="193248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cxnSp>
          <p:nvCxnSpPr>
            <p:cNvPr id="58" name="Google Shape;131;p21"/>
            <p:cNvCxnSpPr/>
            <p:nvPr/>
          </p:nvCxnSpPr>
          <p:spPr>
            <a:xfrm>
              <a:off x="617760" y="2665800"/>
              <a:ext cx="1903680" cy="360"/>
            </a:xfrm>
            <a:prstGeom prst="straightConnector1">
              <a:avLst/>
            </a:prstGeom>
            <a:ln w="9525">
              <a:solidFill>
                <a:srgbClr val="787788"/>
              </a:solidFill>
              <a:prstDash val="dash"/>
              <a:round/>
            </a:ln>
          </p:spPr>
        </p:cxnSp>
        <p:cxnSp>
          <p:nvCxnSpPr>
            <p:cNvPr id="59" name="Google Shape;132;p21"/>
            <p:cNvCxnSpPr/>
            <p:nvPr/>
          </p:nvCxnSpPr>
          <p:spPr>
            <a:xfrm>
              <a:off x="617760" y="3240000"/>
              <a:ext cx="1903680" cy="360"/>
            </a:xfrm>
            <a:prstGeom prst="straightConnector1">
              <a:avLst/>
            </a:prstGeom>
            <a:ln w="9525">
              <a:solidFill>
                <a:srgbClr val="787788"/>
              </a:solidFill>
              <a:prstDash val="dash"/>
              <a:round/>
            </a:ln>
          </p:spPr>
        </p:cxnSp>
      </p:grpSp>
      <p:sp>
        <p:nvSpPr>
          <p:cNvPr id="6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2">
    <p:bg>
      <p:bgPr>
        <a:solidFill>
          <a:schemeClr val="lt1"/>
        </a:solidFill>
      </p:bgPr>
    </p:bg>
    <p:spTree>
      <p:nvGrpSpPr>
        <p:cNvPr id="1" name=""/>
        <p:cNvGrpSpPr/>
        <p:nvPr/>
      </p:nvGrpSpPr>
      <p:grpSpPr>
        <a:xfrm>
          <a:off x="0" y="0"/>
          <a:ext cx="0" cy="0"/>
          <a:chOff x="0" y="0"/>
          <a:chExt cx="0" cy="0"/>
        </a:xfrm>
      </p:grpSpPr>
      <p:pic>
        <p:nvPicPr>
          <p:cNvPr id="61" name="Google Shape;123;p21" descr=""/>
          <p:cNvPicPr/>
          <p:nvPr/>
        </p:nvPicPr>
        <p:blipFill>
          <a:blip r:embed="rId2"/>
          <a:stretch/>
        </p:blipFill>
        <p:spPr>
          <a:xfrm>
            <a:off x="89280" y="77400"/>
            <a:ext cx="8965440" cy="4988160"/>
          </a:xfrm>
          <a:prstGeom prst="rect">
            <a:avLst/>
          </a:prstGeom>
          <a:noFill/>
          <a:ln w="0">
            <a:noFill/>
          </a:ln>
        </p:spPr>
      </p:pic>
      <p:sp>
        <p:nvSpPr>
          <p:cNvPr id="62" name="PlaceHolder 1"/>
          <p:cNvSpPr>
            <a:spLocks noGrp="1"/>
          </p:cNvSpPr>
          <p:nvPr>
            <p:ph type="title"/>
          </p:nvPr>
        </p:nvSpPr>
        <p:spPr>
          <a:xfrm>
            <a:off x="421560" y="622800"/>
            <a:ext cx="4283640" cy="997560"/>
          </a:xfrm>
          <a:prstGeom prst="rect">
            <a:avLst/>
          </a:prstGeom>
          <a:noFill/>
          <a:ln w="0">
            <a:noFill/>
          </a:ln>
        </p:spPr>
        <p:txBody>
          <a:bodyPr lIns="91440" rIns="91440" tIns="91440" bIns="91440" anchor="t">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
        <p:nvSpPr>
          <p:cNvPr id="53" name="Google Shape;126;p21"/>
          <p:cNvSpPr/>
          <p:nvPr/>
        </p:nvSpPr>
        <p:spPr>
          <a:xfrm>
            <a:off x="578880" y="3402000"/>
            <a:ext cx="2826360" cy="615240"/>
          </a:xfrm>
          <a:prstGeom prst="rect">
            <a:avLst/>
          </a:prstGeom>
          <a:noFill/>
          <a:ln w="0">
            <a:noFill/>
          </a:ln>
        </p:spPr>
        <p:style>
          <a:lnRef idx="0"/>
          <a:fillRef idx="0"/>
          <a:effectRef idx="0"/>
          <a:fontRef idx="minor"/>
        </p:style>
        <p:txBody>
          <a:bodyPr tIns="91440" bIns="91440" anchor="ctr">
            <a:noAutofit/>
          </a:bodyPr>
          <a:p>
            <a:pPr defTabSz="914400">
              <a:lnSpc>
                <a:spcPct val="100000"/>
              </a:lnSpc>
              <a:tabLst>
                <a:tab algn="l" pos="0"/>
              </a:tabLst>
            </a:pPr>
            <a:r>
              <a:rPr b="1" lang="en" sz="1000" strike="noStrike" u="none">
                <a:solidFill>
                  <a:schemeClr val="dk1"/>
                </a:solidFill>
                <a:effectLst/>
                <a:uFillTx/>
                <a:latin typeface="DM Sans"/>
                <a:ea typeface="DM Sans"/>
              </a:rPr>
              <a:t>CREDITS:</a:t>
            </a:r>
            <a:r>
              <a:rPr b="0" lang="en" sz="1000" strike="noStrike" u="none">
                <a:solidFill>
                  <a:schemeClr val="dk1"/>
                </a:solidFill>
                <a:effectLst/>
                <a:uFillTx/>
                <a:latin typeface="DM Sans"/>
                <a:ea typeface="DM Sans"/>
              </a:rPr>
              <a:t> This presentation template was created by </a:t>
            </a:r>
            <a:r>
              <a:rPr b="1" lang="en" sz="1000" strike="noStrike" u="sng">
                <a:solidFill>
                  <a:schemeClr val="dk1"/>
                </a:solidFill>
                <a:effectLst/>
                <a:uFillTx/>
                <a:latin typeface="DM Sans"/>
                <a:ea typeface="DM Sans"/>
                <a:hlinkClick r:id="rId3"/>
              </a:rPr>
              <a:t>Slidesgo</a:t>
            </a:r>
            <a:r>
              <a:rPr b="1" lang="en" sz="1000" strike="noStrike" u="sng">
                <a:solidFill>
                  <a:schemeClr val="dk1"/>
                </a:solidFill>
                <a:effectLst/>
                <a:uFillTx/>
                <a:latin typeface="DM Sans"/>
                <a:ea typeface="DM Sans"/>
              </a:rPr>
              <a:t>,</a:t>
            </a:r>
            <a:r>
              <a:rPr b="1" lang="en" sz="1000" strike="noStrike" u="none">
                <a:solidFill>
                  <a:schemeClr val="dk1"/>
                </a:solidFill>
                <a:effectLst/>
                <a:uFillTx/>
                <a:latin typeface="DM Sans"/>
                <a:ea typeface="DM Sans"/>
              </a:rPr>
              <a:t> </a:t>
            </a:r>
            <a:r>
              <a:rPr b="0" lang="en" sz="1000" strike="noStrike" u="none">
                <a:solidFill>
                  <a:schemeClr val="dk1"/>
                </a:solidFill>
                <a:effectLst/>
                <a:uFillTx/>
                <a:latin typeface="DM Sans"/>
                <a:ea typeface="DM Sans"/>
              </a:rPr>
              <a:t>and includes icons, infographics &amp; images by </a:t>
            </a:r>
            <a:r>
              <a:rPr b="1" lang="en" sz="1000" strike="noStrike" u="sng">
                <a:solidFill>
                  <a:schemeClr val="dk1"/>
                </a:solidFill>
                <a:effectLst/>
                <a:uFillTx/>
                <a:latin typeface="DM Sans"/>
                <a:ea typeface="DM Sans"/>
                <a:hlinkClick r:id="rId4"/>
              </a:rPr>
              <a:t>Freepik</a:t>
            </a:r>
            <a:endParaRPr b="0" lang="en-US" sz="1000" strike="noStrike" u="none">
              <a:solidFill>
                <a:srgbClr val="000000"/>
              </a:solidFill>
              <a:effectLst/>
              <a:uFillTx/>
              <a:latin typeface="OpenSymbol"/>
            </a:endParaRPr>
          </a:p>
        </p:txBody>
      </p:sp>
      <p:grpSp>
        <p:nvGrpSpPr>
          <p:cNvPr id="63" name="Google Shape;127;p21"/>
          <p:cNvGrpSpPr/>
          <p:nvPr/>
        </p:nvGrpSpPr>
        <p:grpSpPr>
          <a:xfrm>
            <a:off x="617760" y="132840"/>
            <a:ext cx="11220120" cy="4877640"/>
            <a:chOff x="617760" y="132840"/>
            <a:chExt cx="11220120" cy="4877640"/>
          </a:xfrm>
        </p:grpSpPr>
        <p:sp>
          <p:nvSpPr>
            <p:cNvPr id="55" name="Google Shape;128;p21"/>
            <p:cNvSpPr/>
            <p:nvPr/>
          </p:nvSpPr>
          <p:spPr>
            <a:xfrm>
              <a:off x="6960240" y="132840"/>
              <a:ext cx="4877640" cy="48776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6" name="Google Shape;129;p21"/>
            <p:cNvSpPr/>
            <p:nvPr/>
          </p:nvSpPr>
          <p:spPr>
            <a:xfrm>
              <a:off x="5135760" y="756000"/>
              <a:ext cx="3631320" cy="36313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7" name="Google Shape;130;p21"/>
            <p:cNvSpPr/>
            <p:nvPr/>
          </p:nvSpPr>
          <p:spPr>
            <a:xfrm>
              <a:off x="4050360" y="1605240"/>
              <a:ext cx="1932480" cy="193248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cxnSp>
          <p:nvCxnSpPr>
            <p:cNvPr id="64" name="Google Shape;131;p21"/>
            <p:cNvCxnSpPr/>
            <p:nvPr/>
          </p:nvCxnSpPr>
          <p:spPr>
            <a:xfrm>
              <a:off x="617760" y="2665800"/>
              <a:ext cx="1903680" cy="360"/>
            </a:xfrm>
            <a:prstGeom prst="straightConnector1">
              <a:avLst/>
            </a:prstGeom>
            <a:ln w="9525">
              <a:solidFill>
                <a:srgbClr val="787788"/>
              </a:solidFill>
              <a:prstDash val="dash"/>
              <a:round/>
            </a:ln>
          </p:spPr>
        </p:cxnSp>
        <p:cxnSp>
          <p:nvCxnSpPr>
            <p:cNvPr id="65" name="Google Shape;132;p21"/>
            <p:cNvCxnSpPr/>
            <p:nvPr/>
          </p:nvCxnSpPr>
          <p:spPr>
            <a:xfrm>
              <a:off x="617760" y="3240000"/>
              <a:ext cx="1903680" cy="360"/>
            </a:xfrm>
            <a:prstGeom prst="straightConnector1">
              <a:avLst/>
            </a:prstGeom>
            <a:ln w="9525">
              <a:solidFill>
                <a:srgbClr val="787788"/>
              </a:solidFill>
              <a:prstDash val="dash"/>
              <a:round/>
            </a:ln>
          </p:spPr>
        </p:cxnSp>
      </p:grpSp>
      <p:sp>
        <p:nvSpPr>
          <p:cNvPr id="6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chemeClr val="lt1"/>
        </a:solidFill>
      </p:bgPr>
    </p:bg>
    <p:spTree>
      <p:nvGrpSpPr>
        <p:cNvPr id="1" name=""/>
        <p:cNvGrpSpPr/>
        <p:nvPr/>
      </p:nvGrpSpPr>
      <p:grpSpPr>
        <a:xfrm>
          <a:off x="0" y="0"/>
          <a:ext cx="0" cy="0"/>
          <a:chOff x="0" y="0"/>
          <a:chExt cx="0" cy="0"/>
        </a:xfrm>
      </p:grpSpPr>
      <p:pic>
        <p:nvPicPr>
          <p:cNvPr id="67" name="Google Shape;134;p22"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bg>
      <p:bgPr>
        <a:solidFill>
          <a:schemeClr val="lt1"/>
        </a:solidFill>
      </p:bgPr>
    </p:bg>
    <p:spTree>
      <p:nvGrpSpPr>
        <p:cNvPr id="1" name=""/>
        <p:cNvGrpSpPr/>
        <p:nvPr/>
      </p:nvGrpSpPr>
      <p:grpSpPr>
        <a:xfrm>
          <a:off x="0" y="0"/>
          <a:ext cx="0" cy="0"/>
          <a:chOff x="0" y="0"/>
          <a:chExt cx="0" cy="0"/>
        </a:xfrm>
      </p:grpSpPr>
      <p:pic>
        <p:nvPicPr>
          <p:cNvPr id="68" name="Google Shape;136;p23" descr=""/>
          <p:cNvPicPr/>
          <p:nvPr/>
        </p:nvPicPr>
        <p:blipFill>
          <a:blip r:embed="rId2"/>
          <a:stretch/>
        </p:blipFill>
        <p:spPr>
          <a:xfrm>
            <a:off x="89280" y="77400"/>
            <a:ext cx="8965440" cy="4988160"/>
          </a:xfrm>
          <a:prstGeom prst="rect">
            <a:avLst/>
          </a:prstGeom>
          <a:noFill/>
          <a:ln w="0">
            <a:noFill/>
          </a:ln>
        </p:spPr>
      </p:pic>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pic>
        <p:nvPicPr>
          <p:cNvPr id="69" name="Google Shape;27;p4" descr=""/>
          <p:cNvPicPr/>
          <p:nvPr/>
        </p:nvPicPr>
        <p:blipFill>
          <a:blip r:embed="rId2"/>
          <a:stretch/>
        </p:blipFill>
        <p:spPr>
          <a:xfrm>
            <a:off x="91080" y="63000"/>
            <a:ext cx="8961840" cy="5017320"/>
          </a:xfrm>
          <a:prstGeom prst="rect">
            <a:avLst/>
          </a:prstGeom>
          <a:noFill/>
          <a:ln w="0">
            <a:noFill/>
          </a:ln>
        </p:spPr>
      </p:pic>
      <p:sp>
        <p:nvSpPr>
          <p:cNvPr id="70"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
        <p:nvSpPr>
          <p:cNvPr id="71" name="PlaceHolder 2"/>
          <p:cNvSpPr>
            <a:spLocks noGrp="1"/>
          </p:cNvSpPr>
          <p:nvPr>
            <p:ph type="body"/>
          </p:nvPr>
        </p:nvSpPr>
        <p:spPr>
          <a:xfrm>
            <a:off x="720000" y="1152360"/>
            <a:ext cx="7703640" cy="341604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pic>
        <p:nvPicPr>
          <p:cNvPr id="72" name="Google Shape;31;p5" descr=""/>
          <p:cNvPicPr/>
          <p:nvPr/>
        </p:nvPicPr>
        <p:blipFill>
          <a:blip r:embed="rId2"/>
          <a:stretch/>
        </p:blipFill>
        <p:spPr>
          <a:xfrm>
            <a:off x="89280" y="77400"/>
            <a:ext cx="8965440" cy="4988160"/>
          </a:xfrm>
          <a:prstGeom prst="rect">
            <a:avLst/>
          </a:prstGeom>
          <a:noFill/>
          <a:ln w="0">
            <a:noFill/>
          </a:ln>
        </p:spPr>
      </p:pic>
      <p:sp>
        <p:nvSpPr>
          <p:cNvPr id="73" name="PlaceHolder 1"/>
          <p:cNvSpPr>
            <a:spLocks noGrp="1"/>
          </p:cNvSpPr>
          <p:nvPr>
            <p:ph type="title"/>
          </p:nvPr>
        </p:nvSpPr>
        <p:spPr>
          <a:xfrm>
            <a:off x="330840" y="310320"/>
            <a:ext cx="770364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pic>
        <p:nvPicPr>
          <p:cNvPr id="74" name="Google Shape;38;p6" descr=""/>
          <p:cNvPicPr/>
          <p:nvPr/>
        </p:nvPicPr>
        <p:blipFill>
          <a:blip r:embed="rId2"/>
          <a:stretch/>
        </p:blipFill>
        <p:spPr>
          <a:xfrm flipH="1">
            <a:off x="89640" y="79920"/>
            <a:ext cx="8970120" cy="4997160"/>
          </a:xfrm>
          <a:prstGeom prst="rect">
            <a:avLst/>
          </a:prstGeom>
          <a:noFill/>
          <a:ln w="0">
            <a:noFill/>
          </a:ln>
          <a:effectLst>
            <a:outerShdw algn="bl" blurRad="57240" dir="5400000" dist="19080" rotWithShape="0">
              <a:srgbClr val="000000">
                <a:alpha val="50000"/>
              </a:srgbClr>
            </a:outerShdw>
          </a:effectLst>
        </p:spPr>
      </p:pic>
      <p:sp>
        <p:nvSpPr>
          <p:cNvPr id="75" name="PlaceHolder 1"/>
          <p:cNvSpPr>
            <a:spLocks noGrp="1"/>
          </p:cNvSpPr>
          <p:nvPr>
            <p:ph type="title"/>
          </p:nvPr>
        </p:nvSpPr>
        <p:spPr>
          <a:xfrm>
            <a:off x="330840" y="311400"/>
            <a:ext cx="858420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pic>
        <p:nvPicPr>
          <p:cNvPr id="9" name="Google Shape;56;p11" descr=""/>
          <p:cNvPicPr/>
          <p:nvPr/>
        </p:nvPicPr>
        <p:blipFill>
          <a:blip r:embed="rId2"/>
          <a:stretch/>
        </p:blipFill>
        <p:spPr>
          <a:xfrm flipH="1">
            <a:off x="89640" y="79920"/>
            <a:ext cx="8970120" cy="4997160"/>
          </a:xfrm>
          <a:prstGeom prst="rect">
            <a:avLst/>
          </a:prstGeom>
          <a:noFill/>
          <a:ln w="0">
            <a:noFill/>
          </a:ln>
          <a:effectLst>
            <a:outerShdw algn="bl" blurRad="57240" dir="5400000" dist="19080" rotWithShape="0">
              <a:srgbClr val="000000">
                <a:alpha val="50000"/>
              </a:srgbClr>
            </a:outerShdw>
          </a:effectLst>
        </p:spPr>
      </p:pic>
      <p:sp>
        <p:nvSpPr>
          <p:cNvPr id="10" name="PlaceHolder 1"/>
          <p:cNvSpPr>
            <a:spLocks noGrp="1"/>
          </p:cNvSpPr>
          <p:nvPr>
            <p:ph type="title"/>
          </p:nvPr>
        </p:nvSpPr>
        <p:spPr>
          <a:xfrm>
            <a:off x="898560" y="1155960"/>
            <a:ext cx="7346520" cy="1510920"/>
          </a:xfrm>
          <a:prstGeom prst="rect">
            <a:avLst/>
          </a:prstGeom>
          <a:noFill/>
          <a:ln w="0">
            <a:noFill/>
          </a:ln>
        </p:spPr>
        <p:txBody>
          <a:bodyPr lIns="91440" rIns="91440" tIns="91440" bIns="91440" anchor="b">
            <a:noAutofit/>
          </a:bodyPr>
          <a:p>
            <a:pPr indent="0" algn="ctr">
              <a:lnSpc>
                <a:spcPct val="90000"/>
              </a:lnSpc>
              <a:buNone/>
            </a:pPr>
            <a:r>
              <a:rPr b="0" lang="fr-FR" sz="7200" strike="noStrike" u="none">
                <a:solidFill>
                  <a:schemeClr val="accent1"/>
                </a:solidFill>
                <a:effectLst/>
                <a:uFillTx/>
                <a:latin typeface="Albert Sans"/>
                <a:ea typeface="Albert Sans"/>
              </a:rPr>
              <a:t>xx%</a:t>
            </a:r>
            <a:endParaRPr b="0" lang="fr-FR" sz="72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pic>
        <p:nvPicPr>
          <p:cNvPr id="76" name="Google Shape;41;p7" descr=""/>
          <p:cNvPicPr/>
          <p:nvPr/>
        </p:nvPicPr>
        <p:blipFill>
          <a:blip r:embed="rId2"/>
          <a:stretch/>
        </p:blipFill>
        <p:spPr>
          <a:xfrm>
            <a:off x="91080" y="63000"/>
            <a:ext cx="8961840" cy="5017320"/>
          </a:xfrm>
          <a:prstGeom prst="rect">
            <a:avLst/>
          </a:prstGeom>
          <a:noFill/>
          <a:ln w="0">
            <a:noFill/>
          </a:ln>
        </p:spPr>
      </p:pic>
      <p:sp>
        <p:nvSpPr>
          <p:cNvPr id="77" name="PlaceHolder 1"/>
          <p:cNvSpPr>
            <a:spLocks noGrp="1"/>
          </p:cNvSpPr>
          <p:nvPr>
            <p:ph type="title"/>
          </p:nvPr>
        </p:nvSpPr>
        <p:spPr>
          <a:xfrm>
            <a:off x="720000" y="444960"/>
            <a:ext cx="4236840" cy="1086840"/>
          </a:xfrm>
          <a:prstGeom prst="rect">
            <a:avLst/>
          </a:prstGeom>
          <a:noFill/>
          <a:ln w="0">
            <a:noFill/>
          </a:ln>
        </p:spPr>
        <p:txBody>
          <a:bodyPr lIns="91440" rIns="91440" tIns="91440" bIns="91440" anchor="b">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
        <p:nvSpPr>
          <p:cNvPr id="78" name="PlaceHolder 2"/>
          <p:cNvSpPr>
            <a:spLocks noGrp="1"/>
          </p:cNvSpPr>
          <p:nvPr>
            <p:ph type="body"/>
          </p:nvPr>
        </p:nvSpPr>
        <p:spPr>
          <a:xfrm>
            <a:off x="720000" y="1864080"/>
            <a:ext cx="4008960" cy="270612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
        <p:nvSpPr>
          <p:cNvPr id="79" name="PlaceHolder 3"/>
          <p:cNvSpPr>
            <a:spLocks noGrp="1"/>
          </p:cNvSpPr>
          <p:nvPr>
            <p:ph type="body"/>
          </p:nvPr>
        </p:nvSpPr>
        <p:spPr>
          <a:xfrm>
            <a:off x="5654880" y="137160"/>
            <a:ext cx="3331080" cy="4848840"/>
          </a:xfrm>
          <a:prstGeom prst="rect">
            <a:avLst/>
          </a:prstGeom>
          <a:noFill/>
          <a:ln w="0">
            <a:noFill/>
          </a:ln>
        </p:spPr>
        <p:txBody>
          <a:bodyPr lIns="90000" rIns="90000" tIns="45000" bIns="45000" anchor="t">
            <a:normAutofit fontScale="85000" lnSpcReduction="19999"/>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pic>
        <p:nvPicPr>
          <p:cNvPr id="80" name="Google Shape;46;p8" descr=""/>
          <p:cNvPicPr/>
          <p:nvPr/>
        </p:nvPicPr>
        <p:blipFill>
          <a:blip r:embed="rId2"/>
          <a:stretch/>
        </p:blipFill>
        <p:spPr>
          <a:xfrm flipH="1">
            <a:off x="89640" y="79920"/>
            <a:ext cx="8970120" cy="4997160"/>
          </a:xfrm>
          <a:prstGeom prst="rect">
            <a:avLst/>
          </a:prstGeom>
          <a:noFill/>
          <a:ln w="0">
            <a:noFill/>
          </a:ln>
          <a:effectLst>
            <a:outerShdw algn="bl" blurRad="57240" dir="5400000" dist="19080" rotWithShape="0">
              <a:srgbClr val="000000">
                <a:alpha val="50000"/>
              </a:srgbClr>
            </a:outerShdw>
          </a:effectLst>
        </p:spPr>
      </p:pic>
      <p:sp>
        <p:nvSpPr>
          <p:cNvPr id="81" name="PlaceHolder 1"/>
          <p:cNvSpPr>
            <a:spLocks noGrp="1"/>
          </p:cNvSpPr>
          <p:nvPr>
            <p:ph type="title"/>
          </p:nvPr>
        </p:nvSpPr>
        <p:spPr>
          <a:xfrm>
            <a:off x="2724120" y="1307160"/>
            <a:ext cx="369540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pic>
        <p:nvPicPr>
          <p:cNvPr id="82" name="Google Shape;49;p9" descr=""/>
          <p:cNvPicPr/>
          <p:nvPr/>
        </p:nvPicPr>
        <p:blipFill>
          <a:blip r:embed="rId2"/>
          <a:stretch/>
        </p:blipFill>
        <p:spPr>
          <a:xfrm>
            <a:off x="91080" y="63000"/>
            <a:ext cx="8961840" cy="5017320"/>
          </a:xfrm>
          <a:prstGeom prst="rect">
            <a:avLst/>
          </a:prstGeom>
          <a:noFill/>
          <a:ln w="0">
            <a:noFill/>
          </a:ln>
        </p:spPr>
      </p:pic>
      <p:sp>
        <p:nvSpPr>
          <p:cNvPr id="83" name="PlaceHolder 1"/>
          <p:cNvSpPr>
            <a:spLocks noGrp="1"/>
          </p:cNvSpPr>
          <p:nvPr>
            <p:ph type="title"/>
          </p:nvPr>
        </p:nvSpPr>
        <p:spPr>
          <a:xfrm>
            <a:off x="2201760" y="1584720"/>
            <a:ext cx="4740120" cy="841320"/>
          </a:xfrm>
          <a:prstGeom prst="rect">
            <a:avLst/>
          </a:prstGeom>
          <a:noFill/>
          <a:ln w="0">
            <a:noFill/>
          </a:ln>
        </p:spPr>
        <p:txBody>
          <a:bodyPr lIns="91440" rIns="91440" tIns="91440" bIns="91440" anchor="b">
            <a:noAutofit/>
          </a:bodyPr>
          <a:p>
            <a:pPr indent="0">
              <a:buNone/>
            </a:pPr>
            <a:r>
              <a:rPr b="0" lang="fr-FR" sz="4500" strike="noStrike" u="none">
                <a:solidFill>
                  <a:schemeClr val="dk1"/>
                </a:solidFill>
                <a:effectLst/>
                <a:uFillTx/>
                <a:latin typeface="Arial"/>
              </a:rPr>
              <a:t>Click to edit the title text format</a:t>
            </a:r>
            <a:endParaRPr b="0" lang="fr-FR" sz="45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84" name="PlaceHolder 1"/>
          <p:cNvSpPr>
            <a:spLocks noGrp="1"/>
          </p:cNvSpPr>
          <p:nvPr>
            <p:ph type="body"/>
          </p:nvPr>
        </p:nvSpPr>
        <p:spPr>
          <a:xfrm>
            <a:off x="-6840" y="0"/>
            <a:ext cx="9143640" cy="515700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85" name="PlaceHolder 2"/>
          <p:cNvSpPr>
            <a:spLocks noGrp="1"/>
          </p:cNvSpPr>
          <p:nvPr>
            <p:ph type="title"/>
          </p:nvPr>
        </p:nvSpPr>
        <p:spPr>
          <a:xfrm>
            <a:off x="720000" y="4038120"/>
            <a:ext cx="7703640" cy="572400"/>
          </a:xfrm>
          <a:prstGeom prst="rect">
            <a:avLst/>
          </a:prstGeom>
          <a:solidFill>
            <a:schemeClr val="lt2"/>
          </a:solidFill>
          <a:ln w="0">
            <a:noFill/>
          </a:ln>
        </p:spPr>
        <p:txBody>
          <a:bodyPr lIns="91440" rIns="91440" tIns="91440" bIns="91440" anchor="ctr">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86" name="Google Shape;142;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87"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88" name="Google Shape;145;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89"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90"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chemeClr val="lt1"/>
        </a:solidFill>
      </p:bgPr>
    </p:bg>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
    <p:bg>
      <p:bgPr>
        <a:solidFill>
          <a:schemeClr val="lt1"/>
        </a:solidFill>
      </p:bgPr>
    </p:bg>
    <p:spTree>
      <p:nvGrpSpPr>
        <p:cNvPr id="1" name=""/>
        <p:cNvGrpSpPr/>
        <p:nvPr/>
      </p:nvGrpSpPr>
      <p:grpSpPr>
        <a:xfrm>
          <a:off x="0" y="0"/>
          <a:ext cx="0" cy="0"/>
          <a:chOff x="0" y="0"/>
          <a:chExt cx="0" cy="0"/>
        </a:xfrm>
      </p:grpSpPr>
      <p:pic>
        <p:nvPicPr>
          <p:cNvPr id="11" name="Google Shape;61;p13" descr=""/>
          <p:cNvPicPr/>
          <p:nvPr/>
        </p:nvPicPr>
        <p:blipFill>
          <a:blip r:embed="rId2"/>
          <a:stretch/>
        </p:blipFill>
        <p:spPr>
          <a:xfrm>
            <a:off x="92160" y="75960"/>
            <a:ext cx="8959680" cy="4991400"/>
          </a:xfrm>
          <a:prstGeom prst="rect">
            <a:avLst/>
          </a:prstGeom>
          <a:noFill/>
          <a:ln w="0">
            <a:noFill/>
          </a:ln>
          <a:effectLst>
            <a:outerShdw algn="bl" blurRad="57240" dir="5400000" dist="19080" rotWithShape="0">
              <a:srgbClr val="000000">
                <a:alpha val="50000"/>
              </a:srgbClr>
            </a:outerShdw>
          </a:effectLst>
        </p:spPr>
      </p:pic>
      <p:sp>
        <p:nvSpPr>
          <p:cNvPr id="12" name="PlaceHolder 1"/>
          <p:cNvSpPr>
            <a:spLocks noGrp="1"/>
          </p:cNvSpPr>
          <p:nvPr>
            <p:ph type="title"/>
          </p:nvPr>
        </p:nvSpPr>
        <p:spPr>
          <a:xfrm>
            <a:off x="330840" y="303480"/>
            <a:ext cx="2305080" cy="126108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
        <p:nvSpPr>
          <p:cNvPr id="13" name="PlaceHolder 2"/>
          <p:cNvSpPr>
            <a:spLocks noGrp="1"/>
          </p:cNvSpPr>
          <p:nvPr>
            <p:ph type="title"/>
          </p:nvPr>
        </p:nvSpPr>
        <p:spPr>
          <a:xfrm>
            <a:off x="330840" y="19479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4" name="PlaceHolder 3"/>
          <p:cNvSpPr>
            <a:spLocks noGrp="1"/>
          </p:cNvSpPr>
          <p:nvPr>
            <p:ph type="title"/>
          </p:nvPr>
        </p:nvSpPr>
        <p:spPr>
          <a:xfrm>
            <a:off x="330840" y="36723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5" name="PlaceHolder 4"/>
          <p:cNvSpPr>
            <a:spLocks noGrp="1"/>
          </p:cNvSpPr>
          <p:nvPr>
            <p:ph type="title"/>
          </p:nvPr>
        </p:nvSpPr>
        <p:spPr>
          <a:xfrm>
            <a:off x="3030120" y="19479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6" name="PlaceHolder 5"/>
          <p:cNvSpPr>
            <a:spLocks noGrp="1"/>
          </p:cNvSpPr>
          <p:nvPr>
            <p:ph type="title"/>
          </p:nvPr>
        </p:nvSpPr>
        <p:spPr>
          <a:xfrm>
            <a:off x="3030120" y="36723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7" name="PlaceHolder 6"/>
          <p:cNvSpPr>
            <a:spLocks noGrp="1"/>
          </p:cNvSpPr>
          <p:nvPr>
            <p:ph type="title"/>
          </p:nvPr>
        </p:nvSpPr>
        <p:spPr>
          <a:xfrm>
            <a:off x="5729400" y="19479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8" name="PlaceHolder 7"/>
          <p:cNvSpPr>
            <a:spLocks noGrp="1"/>
          </p:cNvSpPr>
          <p:nvPr>
            <p:ph type="title"/>
          </p:nvPr>
        </p:nvSpPr>
        <p:spPr>
          <a:xfrm>
            <a:off x="5729400" y="36723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
    <p:bg>
      <p:bgPr>
        <a:solidFill>
          <a:schemeClr val="lt1"/>
        </a:solidFill>
      </p:bgPr>
    </p:bg>
    <p:spTree>
      <p:nvGrpSpPr>
        <p:cNvPr id="1" name=""/>
        <p:cNvGrpSpPr/>
        <p:nvPr/>
      </p:nvGrpSpPr>
      <p:grpSpPr>
        <a:xfrm>
          <a:off x="0" y="0"/>
          <a:ext cx="0" cy="0"/>
          <a:chOff x="0" y="0"/>
          <a:chExt cx="0" cy="0"/>
        </a:xfrm>
      </p:grpSpPr>
      <p:pic>
        <p:nvPicPr>
          <p:cNvPr id="19" name="Google Shape;76;p14"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20" name="PlaceHolder 1"/>
          <p:cNvSpPr>
            <a:spLocks noGrp="1"/>
          </p:cNvSpPr>
          <p:nvPr>
            <p:ph type="title"/>
          </p:nvPr>
        </p:nvSpPr>
        <p:spPr>
          <a:xfrm>
            <a:off x="330840" y="312840"/>
            <a:ext cx="717192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_1">
    <p:bg>
      <p:bgPr>
        <a:solidFill>
          <a:schemeClr val="lt1"/>
        </a:solidFill>
      </p:bgPr>
    </p:bg>
    <p:spTree>
      <p:nvGrpSpPr>
        <p:cNvPr id="1" name=""/>
        <p:cNvGrpSpPr/>
        <p:nvPr/>
      </p:nvGrpSpPr>
      <p:grpSpPr>
        <a:xfrm>
          <a:off x="0" y="0"/>
          <a:ext cx="0" cy="0"/>
          <a:chOff x="0" y="0"/>
          <a:chExt cx="0" cy="0"/>
        </a:xfrm>
      </p:grpSpPr>
      <p:pic>
        <p:nvPicPr>
          <p:cNvPr id="21" name="Google Shape;79;p15" descr=""/>
          <p:cNvPicPr/>
          <p:nvPr/>
        </p:nvPicPr>
        <p:blipFill>
          <a:blip r:embed="rId2"/>
          <a:stretch/>
        </p:blipFill>
        <p:spPr>
          <a:xfrm>
            <a:off x="89280" y="77400"/>
            <a:ext cx="8965440" cy="4988520"/>
          </a:xfrm>
          <a:prstGeom prst="rect">
            <a:avLst/>
          </a:prstGeom>
          <a:noFill/>
          <a:ln w="0">
            <a:noFill/>
          </a:ln>
          <a:effectLst>
            <a:outerShdw algn="bl" blurRad="57240" dir="5400000" dist="19080" rotWithShape="0">
              <a:srgbClr val="000000">
                <a:alpha val="50000"/>
              </a:srgbClr>
            </a:outerShdw>
          </a:effectLst>
        </p:spPr>
      </p:pic>
      <p:sp>
        <p:nvSpPr>
          <p:cNvPr id="22" name="PlaceHolder 1"/>
          <p:cNvSpPr>
            <a:spLocks noGrp="1"/>
          </p:cNvSpPr>
          <p:nvPr>
            <p:ph type="title"/>
          </p:nvPr>
        </p:nvSpPr>
        <p:spPr>
          <a:xfrm>
            <a:off x="330840" y="312840"/>
            <a:ext cx="771372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
    <p:bg>
      <p:bgPr>
        <a:solidFill>
          <a:schemeClr val="lt1"/>
        </a:solidFill>
      </p:bgPr>
    </p:bg>
    <p:spTree>
      <p:nvGrpSpPr>
        <p:cNvPr id="1" name=""/>
        <p:cNvGrpSpPr/>
        <p:nvPr/>
      </p:nvGrpSpPr>
      <p:grpSpPr>
        <a:xfrm>
          <a:off x="0" y="0"/>
          <a:ext cx="0" cy="0"/>
          <a:chOff x="0" y="0"/>
          <a:chExt cx="0" cy="0"/>
        </a:xfrm>
      </p:grpSpPr>
      <p:pic>
        <p:nvPicPr>
          <p:cNvPr id="23" name="Google Shape;82;p16"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24" name="PlaceHolder 1"/>
          <p:cNvSpPr>
            <a:spLocks noGrp="1"/>
          </p:cNvSpPr>
          <p:nvPr>
            <p:ph type="title"/>
          </p:nvPr>
        </p:nvSpPr>
        <p:spPr>
          <a:xfrm>
            <a:off x="330840" y="309240"/>
            <a:ext cx="8099640" cy="114876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grpSp>
        <p:nvGrpSpPr>
          <p:cNvPr id="25" name="Google Shape;85;p16"/>
          <p:cNvGrpSpPr/>
          <p:nvPr/>
        </p:nvGrpSpPr>
        <p:grpSpPr>
          <a:xfrm>
            <a:off x="300240" y="2857680"/>
            <a:ext cx="4029840" cy="1362240"/>
            <a:chOff x="300240" y="2857680"/>
            <a:chExt cx="4029840" cy="1362240"/>
          </a:xfrm>
        </p:grpSpPr>
        <p:cxnSp>
          <p:nvCxnSpPr>
            <p:cNvPr id="26" name="Google Shape;86;p16"/>
            <p:cNvCxnSpPr>
              <a:stCxn id="27" idx="2"/>
            </p:cNvCxnSpPr>
            <p:nvPr/>
          </p:nvCxnSpPr>
          <p:spPr>
            <a:xfrm>
              <a:off x="1662480" y="3538800"/>
              <a:ext cx="2667960" cy="360"/>
            </a:xfrm>
            <a:prstGeom prst="straightConnector1">
              <a:avLst/>
            </a:prstGeom>
            <a:ln w="9525">
              <a:solidFill>
                <a:srgbClr val="787788"/>
              </a:solidFill>
              <a:prstDash val="dash"/>
              <a:round/>
            </a:ln>
          </p:spPr>
        </p:cxnSp>
        <p:sp>
          <p:nvSpPr>
            <p:cNvPr id="27" name="Google Shape;87;p16"/>
            <p:cNvSpPr/>
            <p:nvPr/>
          </p:nvSpPr>
          <p:spPr>
            <a:xfrm flipH="1">
              <a:off x="300240" y="2857680"/>
              <a:ext cx="1362240" cy="13622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28" name="Google Shape;88;p16"/>
            <p:cNvSpPr/>
            <p:nvPr/>
          </p:nvSpPr>
          <p:spPr>
            <a:xfrm flipH="1">
              <a:off x="1127160" y="3025800"/>
              <a:ext cx="1025640" cy="10256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2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_1">
    <p:bg>
      <p:bgPr>
        <a:solidFill>
          <a:schemeClr val="lt1"/>
        </a:solidFill>
      </p:bgPr>
    </p:bg>
    <p:spTree>
      <p:nvGrpSpPr>
        <p:cNvPr id="1" name=""/>
        <p:cNvGrpSpPr/>
        <p:nvPr/>
      </p:nvGrpSpPr>
      <p:grpSpPr>
        <a:xfrm>
          <a:off x="0" y="0"/>
          <a:ext cx="0" cy="0"/>
          <a:chOff x="0" y="0"/>
          <a:chExt cx="0" cy="0"/>
        </a:xfrm>
      </p:grpSpPr>
      <p:pic>
        <p:nvPicPr>
          <p:cNvPr id="30" name="Google Shape;90;p17" descr=""/>
          <p:cNvPicPr/>
          <p:nvPr/>
        </p:nvPicPr>
        <p:blipFill>
          <a:blip r:embed="rId2"/>
          <a:stretch/>
        </p:blipFill>
        <p:spPr>
          <a:xfrm>
            <a:off x="89280" y="77400"/>
            <a:ext cx="9002160" cy="4988160"/>
          </a:xfrm>
          <a:prstGeom prst="rect">
            <a:avLst/>
          </a:prstGeom>
          <a:noFill/>
          <a:ln w="0">
            <a:noFill/>
          </a:ln>
          <a:effectLst>
            <a:outerShdw algn="bl" blurRad="57240" dir="5400000" dist="19080" rotWithShape="0">
              <a:srgbClr val="000000">
                <a:alpha val="50000"/>
              </a:srgbClr>
            </a:outerShdw>
          </a:effectLst>
        </p:spPr>
      </p:pic>
      <p:sp>
        <p:nvSpPr>
          <p:cNvPr id="31" name="PlaceHolder 1"/>
          <p:cNvSpPr>
            <a:spLocks noGrp="1"/>
          </p:cNvSpPr>
          <p:nvPr>
            <p:ph type="body"/>
          </p:nvPr>
        </p:nvSpPr>
        <p:spPr>
          <a:xfrm>
            <a:off x="330840" y="1090080"/>
            <a:ext cx="4294080" cy="310932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
        <p:nvSpPr>
          <p:cNvPr id="32" name="PlaceHolder 2"/>
          <p:cNvSpPr>
            <a:spLocks noGrp="1"/>
          </p:cNvSpPr>
          <p:nvPr>
            <p:ph type="body"/>
          </p:nvPr>
        </p:nvSpPr>
        <p:spPr>
          <a:xfrm>
            <a:off x="5623200" y="130680"/>
            <a:ext cx="3395160" cy="4876920"/>
          </a:xfrm>
          <a:prstGeom prst="rect">
            <a:avLst/>
          </a:prstGeom>
          <a:noFill/>
          <a:ln w="0">
            <a:noFill/>
          </a:ln>
        </p:spPr>
        <p:txBody>
          <a:bodyPr lIns="90000" rIns="90000" tIns="45000" bIns="45000" anchor="t">
            <a:normAutofit lnSpcReduction="9999"/>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33" name="PlaceHolder 3"/>
          <p:cNvSpPr>
            <a:spLocks noGrp="1"/>
          </p:cNvSpPr>
          <p:nvPr>
            <p:ph type="title"/>
          </p:nvPr>
        </p:nvSpPr>
        <p:spPr>
          <a:xfrm>
            <a:off x="330840" y="312120"/>
            <a:ext cx="4294080" cy="65232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lt1"/>
        </a:solidFill>
      </p:bgPr>
    </p:bg>
    <p:spTree>
      <p:nvGrpSpPr>
        <p:cNvPr id="1" name=""/>
        <p:cNvGrpSpPr/>
        <p:nvPr/>
      </p:nvGrpSpPr>
      <p:grpSpPr>
        <a:xfrm>
          <a:off x="0" y="0"/>
          <a:ext cx="0" cy="0"/>
          <a:chOff x="0" y="0"/>
          <a:chExt cx="0" cy="0"/>
        </a:xfrm>
      </p:grpSpPr>
      <p:pic>
        <p:nvPicPr>
          <p:cNvPr id="34" name="Google Shape;95;p18"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35" name="PlaceHolder 1"/>
          <p:cNvSpPr>
            <a:spLocks noGrp="1"/>
          </p:cNvSpPr>
          <p:nvPr>
            <p:ph type="title"/>
          </p:nvPr>
        </p:nvSpPr>
        <p:spPr>
          <a:xfrm>
            <a:off x="868680" y="2932560"/>
            <a:ext cx="3492360" cy="768600"/>
          </a:xfrm>
          <a:prstGeom prst="rect">
            <a:avLst/>
          </a:prstGeom>
          <a:noFill/>
          <a:ln w="0">
            <a:noFill/>
          </a:ln>
        </p:spPr>
        <p:txBody>
          <a:bodyPr lIns="91440" rIns="91440" tIns="91440" bIns="91440" anchor="b">
            <a:noAutofit/>
          </a:bodyPr>
          <a:p>
            <a:pPr indent="0" algn="ctr">
              <a:lnSpc>
                <a:spcPct val="90000"/>
              </a:lnSpc>
              <a:buNone/>
            </a:pPr>
            <a:r>
              <a:rPr b="0" lang="fr-FR" sz="4500" strike="noStrike" u="none">
                <a:solidFill>
                  <a:schemeClr val="accent1"/>
                </a:solidFill>
                <a:effectLst/>
                <a:uFillTx/>
                <a:latin typeface="Albert Sans"/>
                <a:ea typeface="Albert Sans"/>
              </a:rPr>
              <a:t>xx%</a:t>
            </a:r>
            <a:endParaRPr b="0" lang="fr-FR" sz="4500" strike="noStrike" u="none">
              <a:solidFill>
                <a:schemeClr val="dk1"/>
              </a:solidFill>
              <a:effectLst/>
              <a:uFillTx/>
              <a:latin typeface="Arial"/>
            </a:endParaRPr>
          </a:p>
        </p:txBody>
      </p:sp>
      <p:sp>
        <p:nvSpPr>
          <p:cNvPr id="36" name="PlaceHolder 2"/>
          <p:cNvSpPr>
            <a:spLocks noGrp="1"/>
          </p:cNvSpPr>
          <p:nvPr>
            <p:ph type="title"/>
          </p:nvPr>
        </p:nvSpPr>
        <p:spPr>
          <a:xfrm>
            <a:off x="2825640" y="875520"/>
            <a:ext cx="3492360" cy="768600"/>
          </a:xfrm>
          <a:prstGeom prst="rect">
            <a:avLst/>
          </a:prstGeom>
          <a:noFill/>
          <a:ln w="0">
            <a:noFill/>
          </a:ln>
        </p:spPr>
        <p:txBody>
          <a:bodyPr lIns="91440" rIns="91440" tIns="91440" bIns="91440" anchor="b">
            <a:noAutofit/>
          </a:bodyPr>
          <a:p>
            <a:pPr indent="0" algn="ctr">
              <a:lnSpc>
                <a:spcPct val="90000"/>
              </a:lnSpc>
              <a:buNone/>
            </a:pPr>
            <a:r>
              <a:rPr b="0" lang="fr-FR" sz="4500" strike="noStrike" u="none">
                <a:solidFill>
                  <a:schemeClr val="accent1"/>
                </a:solidFill>
                <a:effectLst/>
                <a:uFillTx/>
                <a:latin typeface="Albert Sans"/>
                <a:ea typeface="Albert Sans"/>
              </a:rPr>
              <a:t>xx%</a:t>
            </a:r>
            <a:endParaRPr b="0" lang="fr-FR" sz="4500" strike="noStrike" u="none">
              <a:solidFill>
                <a:schemeClr val="dk1"/>
              </a:solidFill>
              <a:effectLst/>
              <a:uFillTx/>
              <a:latin typeface="Arial"/>
            </a:endParaRPr>
          </a:p>
        </p:txBody>
      </p:sp>
      <p:sp>
        <p:nvSpPr>
          <p:cNvPr id="37" name="PlaceHolder 3"/>
          <p:cNvSpPr>
            <a:spLocks noGrp="1"/>
          </p:cNvSpPr>
          <p:nvPr>
            <p:ph type="title"/>
          </p:nvPr>
        </p:nvSpPr>
        <p:spPr>
          <a:xfrm>
            <a:off x="4782960" y="2932560"/>
            <a:ext cx="3492360" cy="768600"/>
          </a:xfrm>
          <a:prstGeom prst="rect">
            <a:avLst/>
          </a:prstGeom>
          <a:noFill/>
          <a:ln w="0">
            <a:noFill/>
          </a:ln>
        </p:spPr>
        <p:txBody>
          <a:bodyPr lIns="91440" rIns="91440" tIns="91440" bIns="91440" anchor="b">
            <a:noAutofit/>
          </a:bodyPr>
          <a:p>
            <a:pPr indent="0" algn="ctr">
              <a:lnSpc>
                <a:spcPct val="90000"/>
              </a:lnSpc>
              <a:buNone/>
            </a:pPr>
            <a:r>
              <a:rPr b="0" lang="fr-FR" sz="4500" strike="noStrike" u="none">
                <a:solidFill>
                  <a:schemeClr val="accent1"/>
                </a:solidFill>
                <a:effectLst/>
                <a:uFillTx/>
                <a:latin typeface="Albert Sans"/>
                <a:ea typeface="Albert Sans"/>
              </a:rPr>
              <a:t>xx%</a:t>
            </a:r>
            <a:endParaRPr b="0" lang="fr-FR" sz="45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
</Relationships>
</file>

<file path=ppt/slideMasters/_rels/slideMaster2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0" name="Google Shape;9;p2" descr=""/>
          <p:cNvPicPr/>
          <p:nvPr/>
        </p:nvPicPr>
        <p:blipFill>
          <a:blip r:embed="rId2"/>
          <a:stretch/>
        </p:blipFill>
        <p:spPr>
          <a:xfrm>
            <a:off x="83880" y="77040"/>
            <a:ext cx="8975880" cy="4988880"/>
          </a:xfrm>
          <a:prstGeom prst="rect">
            <a:avLst/>
          </a:prstGeom>
          <a:noFill/>
          <a:ln w="0">
            <a:noFill/>
          </a:ln>
          <a:effectLst>
            <a:outerShdw algn="bl" blurRad="57240" dir="5400000" dist="19080" rotWithShape="0">
              <a:srgbClr val="000000">
                <a:alpha val="50000"/>
              </a:srgbClr>
            </a:outerShdw>
          </a:effectLst>
        </p:spPr>
      </p:pic>
      <p:sp>
        <p:nvSpPr>
          <p:cNvPr id="1" name="PlaceHolder 1"/>
          <p:cNvSpPr>
            <a:spLocks noGrp="1"/>
          </p:cNvSpPr>
          <p:nvPr>
            <p:ph type="title"/>
          </p:nvPr>
        </p:nvSpPr>
        <p:spPr>
          <a:xfrm>
            <a:off x="330840" y="401040"/>
            <a:ext cx="5645880" cy="163548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grpSp>
        <p:nvGrpSpPr>
          <p:cNvPr id="2" name="Google Shape;12;p2"/>
          <p:cNvGrpSpPr/>
          <p:nvPr/>
        </p:nvGrpSpPr>
        <p:grpSpPr>
          <a:xfrm>
            <a:off x="4050360" y="132840"/>
            <a:ext cx="7787520" cy="4877640"/>
            <a:chOff x="4050360" y="132840"/>
            <a:chExt cx="7787520" cy="4877640"/>
          </a:xfrm>
        </p:grpSpPr>
        <p:sp>
          <p:nvSpPr>
            <p:cNvPr id="3" name="Google Shape;13;p2"/>
            <p:cNvSpPr/>
            <p:nvPr/>
          </p:nvSpPr>
          <p:spPr>
            <a:xfrm>
              <a:off x="6960240" y="132840"/>
              <a:ext cx="4877640" cy="48776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 name="Google Shape;14;p2"/>
            <p:cNvSpPr/>
            <p:nvPr/>
          </p:nvSpPr>
          <p:spPr>
            <a:xfrm>
              <a:off x="5135760" y="756000"/>
              <a:ext cx="3631320" cy="36313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 name="Google Shape;15;p2"/>
            <p:cNvSpPr/>
            <p:nvPr/>
          </p:nvSpPr>
          <p:spPr>
            <a:xfrm>
              <a:off x="4050360" y="1605240"/>
              <a:ext cx="1932480" cy="193248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clrMap bg1="lt1" tx1="dk1" bg2="dk2" tx2="lt2" accent1="accent1" accent2="accent2" accent3="accent3" accent4="accent4" accent5="accent5" accent6="accent6" hlink="hlink" folHlink="folHlink"/>
  <p:sldLayoutIdLst>
    <p:sldLayoutId id="2147483649"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4" r:id="rId2"/>
    <p:sldLayoutId id="2147483675" r:id="rId3"/>
    <p:sldLayoutId id="2147483676"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8.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4.xml"/>
</Relationships>
</file>

<file path=ppt/slides/_rels/slide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8.xml"/>
</Relationships>
</file>

<file path=ppt/slides/_rels/slide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8.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8.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8.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8.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333360" y="399960"/>
            <a:ext cx="5648040" cy="1638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DOC Report</a:t>
            </a:r>
            <a:endParaRPr b="0" lang="fr-FR" sz="3300" strike="noStrike" u="none">
              <a:solidFill>
                <a:schemeClr val="dk1"/>
              </a:solidFill>
              <a:effectLst/>
              <a:uFillTx/>
              <a:latin typeface="Arial"/>
            </a:endParaRPr>
          </a:p>
        </p:txBody>
      </p:sp>
      <p:sp>
        <p:nvSpPr>
          <p:cNvPr id="92" name="PlaceHolder 2"/>
          <p:cNvSpPr>
            <a:spLocks noGrp="1"/>
          </p:cNvSpPr>
          <p:nvPr>
            <p:ph type="subTitle"/>
          </p:nvPr>
        </p:nvSpPr>
        <p:spPr>
          <a:xfrm>
            <a:off x="333360" y="4181400"/>
            <a:ext cx="4924080" cy="599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DM Sans Light"/>
                <a:ea typeface="DM Sans Light"/>
              </a:rPr>
              <a:t>API Data to Word Reports</a:t>
            </a:r>
            <a:endParaRPr b="0" lang="en-US" sz="14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333360" y="304920"/>
            <a:ext cx="8096040" cy="1152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Input/Output Visualization</a:t>
            </a:r>
            <a:endParaRPr b="0" lang="fr-FR" sz="3300" strike="noStrike" u="none">
              <a:solidFill>
                <a:schemeClr val="dk1"/>
              </a:solidFill>
              <a:effectLst/>
              <a:uFillTx/>
              <a:latin typeface="Arial"/>
            </a:endParaRPr>
          </a:p>
        </p:txBody>
      </p:sp>
      <p:sp>
        <p:nvSpPr>
          <p:cNvPr id="130" name="PlaceHolder 2"/>
          <p:cNvSpPr>
            <a:spLocks noGrp="1"/>
          </p:cNvSpPr>
          <p:nvPr>
            <p:ph type="subTitle"/>
          </p:nvPr>
        </p:nvSpPr>
        <p:spPr>
          <a:xfrm>
            <a:off x="4572000" y="2085840"/>
            <a:ext cx="4247640" cy="27046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DM Sans Light"/>
                <a:ea typeface="DM Sans Light"/>
              </a:rPr>
              <a:t>This slide reserves space for visual comparison between the </a:t>
            </a:r>
            <a:r>
              <a:rPr b="0" i="1" lang="en-US" sz="1200" strike="noStrike" u="none">
                <a:solidFill>
                  <a:schemeClr val="dk1"/>
                </a:solidFill>
                <a:effectLst/>
                <a:uFillTx/>
                <a:latin typeface="DM Sans Light"/>
                <a:ea typeface="DM Sans Light"/>
              </a:rPr>
              <a:t>project input</a:t>
            </a:r>
            <a:r>
              <a:rPr b="0" lang="en-US" sz="1200" strike="noStrike" u="none">
                <a:solidFill>
                  <a:schemeClr val="dk1"/>
                </a:solidFill>
                <a:effectLst/>
                <a:uFillTx/>
                <a:latin typeface="DM Sans Light"/>
                <a:ea typeface="DM Sans Light"/>
              </a:rPr>
              <a:t> and the </a:t>
            </a:r>
            <a:r>
              <a:rPr b="0" i="1" lang="en-US" sz="1200" strike="noStrike" u="none">
                <a:solidFill>
                  <a:schemeClr val="dk1"/>
                </a:solidFill>
                <a:effectLst/>
                <a:uFillTx/>
                <a:latin typeface="DM Sans Light"/>
                <a:ea typeface="DM Sans Light"/>
              </a:rPr>
              <a:t>generated report output</a:t>
            </a:r>
            <a:r>
              <a:rPr b="0" lang="en-US" sz="1200" strike="noStrike" u="none">
                <a:solidFill>
                  <a:schemeClr val="dk1"/>
                </a:solidFill>
                <a:effectLst/>
                <a:uFillTx/>
                <a:latin typeface="DM Sans Light"/>
                <a:ea typeface="DM Sans Light"/>
              </a:rPr>
              <a:t>. A placeholder will be provided for the image, accompanied by a caption: </a:t>
            </a:r>
            <a:r>
              <a:rPr b="1" lang="en-US" sz="1200" strike="noStrike" u="none">
                <a:solidFill>
                  <a:schemeClr val="dk1"/>
                </a:solidFill>
                <a:effectLst/>
                <a:uFillTx/>
                <a:latin typeface="DM Sans Light"/>
                <a:ea typeface="DM Sans Light"/>
              </a:rPr>
              <a:t>"Example Input vs Generated Report"</a:t>
            </a:r>
            <a:r>
              <a:rPr b="0" lang="en-US" sz="1200" strike="noStrike" u="none">
                <a:solidFill>
                  <a:schemeClr val="dk1"/>
                </a:solidFill>
                <a:effectLst/>
                <a:uFillTx/>
                <a:latin typeface="DM Sans Light"/>
                <a:ea typeface="DM Sans Light"/>
              </a:rPr>
              <a:t>, illustrating the transformation process effectively.</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p:nvPr>
        </p:nvSpPr>
        <p:spPr>
          <a:xfrm>
            <a:off x="333360" y="1085760"/>
            <a:ext cx="4295520" cy="3104640"/>
          </a:xfrm>
          <a:prstGeom prst="rect">
            <a:avLst/>
          </a:prstGeom>
          <a:noFill/>
          <a:ln w="0">
            <a:noFill/>
          </a:ln>
        </p:spPr>
        <p:txBody>
          <a:bodyPr lIns="91440" rIns="91440" tIns="91440" bIns="91440" anchor="t">
            <a:normAutofit/>
          </a:bodyPr>
          <a:p>
            <a:pPr marL="343080" indent="-295200">
              <a:lnSpc>
                <a:spcPct val="150000"/>
              </a:lnSpc>
              <a:buNone/>
              <a:tabLst>
                <a:tab algn="l" pos="0"/>
              </a:tabLst>
            </a:pPr>
            <a:r>
              <a:rPr b="0" lang="en-US" sz="1200" strike="noStrike" u="none">
                <a:solidFill>
                  <a:schemeClr val="dk1"/>
                </a:solidFill>
                <a:effectLst/>
                <a:uFillTx/>
                <a:latin typeface="DM Sans Light"/>
                <a:ea typeface="DM Sans Light"/>
              </a:rPr>
              <a:t>The DOC Report Generator provides an </a:t>
            </a:r>
            <a:r>
              <a:rPr b="1" lang="en-US" sz="1200" strike="noStrike" u="none">
                <a:solidFill>
                  <a:schemeClr val="dk1"/>
                </a:solidFill>
                <a:effectLst/>
                <a:uFillTx/>
                <a:latin typeface="DM Sans Light"/>
                <a:ea typeface="DM Sans Light"/>
              </a:rPr>
              <a:t>efficient and reliable solution</a:t>
            </a:r>
            <a:r>
              <a:rPr b="0" lang="en-US" sz="1200" strike="noStrike" u="none">
                <a:solidFill>
                  <a:schemeClr val="dk1"/>
                </a:solidFill>
                <a:effectLst/>
                <a:uFillTx/>
                <a:latin typeface="DM Sans Light"/>
                <a:ea typeface="DM Sans Light"/>
              </a:rPr>
              <a:t> for transforming API data into professional Word documents. Its robust data normalization and formatting capabilities, combined with rich metadata and structured sections, ensure high-quality, readable reports that meet corporate standards.</a:t>
            </a:r>
            <a:endParaRPr b="0" lang="fr-FR" sz="1200" strike="noStrike" u="none">
              <a:solidFill>
                <a:srgbClr val="000000"/>
              </a:solidFill>
              <a:effectLst/>
              <a:uFillTx/>
              <a:latin typeface="Arial"/>
            </a:endParaRPr>
          </a:p>
        </p:txBody>
      </p:sp>
      <p:sp>
        <p:nvSpPr>
          <p:cNvPr id="132"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33"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Conclusions</a:t>
            </a:r>
            <a:endParaRPr b="0" lang="fr-FR" sz="3300" strike="noStrike" u="none">
              <a:solidFill>
                <a:schemeClr val="dk1"/>
              </a:solidFill>
              <a:effectLst/>
              <a:uFillTx/>
              <a:latin typeface="Arial"/>
            </a:endParaRPr>
          </a:p>
        </p:txBody>
      </p:sp>
      <p:sp>
        <p:nvSpPr>
          <p:cNvPr id="134"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35"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36"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subTitle"/>
          </p:nvPr>
        </p:nvSpPr>
        <p:spPr>
          <a:xfrm>
            <a:off x="581040" y="1571760"/>
            <a:ext cx="3514320" cy="1000440"/>
          </a:xfrm>
          <a:prstGeom prst="rect">
            <a:avLst/>
          </a:prstGeom>
          <a:noFill/>
          <a:ln w="0">
            <a:noFill/>
          </a:ln>
        </p:spPr>
        <p:txBody>
          <a:bodyPr lIns="91440" rIns="91440" tIns="91440" bIns="91440" anchor="t">
            <a:spAutoFit/>
          </a:bodyPr>
          <a:p>
            <a:pPr>
              <a:lnSpc>
                <a:spcPct val="100000"/>
              </a:lnSpc>
              <a:tabLst>
                <a:tab algn="l" pos="0"/>
              </a:tabLst>
            </a:pPr>
            <a:r>
              <a:rPr b="0" lang="en" sz="1200" strike="noStrike" u="none">
                <a:solidFill>
                  <a:schemeClr val="dk1"/>
                </a:solidFill>
                <a:effectLst/>
                <a:uFillTx/>
                <a:latin typeface="DM Sans Light"/>
                <a:ea typeface="DM Sans Light"/>
              </a:rPr>
              <a:t>Do you have any questions?</a:t>
            </a:r>
            <a:endParaRPr b="0" lang="en-US" sz="1200" strike="noStrike" u="none">
              <a:solidFill>
                <a:srgbClr val="000000"/>
              </a:solidFill>
              <a:effectLst/>
              <a:uFillTx/>
              <a:latin typeface="OpenSymbol"/>
            </a:endParaRPr>
          </a:p>
          <a:p>
            <a:pPr>
              <a:lnSpc>
                <a:spcPct val="100000"/>
              </a:lnSpc>
              <a:tabLst>
                <a:tab algn="l" pos="0"/>
              </a:tabLst>
            </a:pPr>
            <a:r>
              <a:rPr b="0" lang="en" sz="1200" strike="noStrike" u="none">
                <a:solidFill>
                  <a:schemeClr val="dk1"/>
                </a:solidFill>
                <a:effectLst/>
                <a:uFillTx/>
                <a:latin typeface="DM Sans Light"/>
                <a:ea typeface="DM Sans Light"/>
              </a:rPr>
              <a:t>youremail@freepik.com </a:t>
            </a:r>
            <a:endParaRPr b="0" lang="en-US" sz="1200" strike="noStrike" u="none">
              <a:solidFill>
                <a:srgbClr val="000000"/>
              </a:solidFill>
              <a:effectLst/>
              <a:uFillTx/>
              <a:latin typeface="OpenSymbol"/>
            </a:endParaRPr>
          </a:p>
          <a:p>
            <a:pPr>
              <a:lnSpc>
                <a:spcPct val="100000"/>
              </a:lnSpc>
              <a:tabLst>
                <a:tab algn="l" pos="0"/>
              </a:tabLst>
            </a:pPr>
            <a:r>
              <a:rPr b="0" lang="en" sz="1200" strike="noStrike" u="none">
                <a:solidFill>
                  <a:schemeClr val="dk1"/>
                </a:solidFill>
                <a:effectLst/>
                <a:uFillTx/>
                <a:latin typeface="DM Sans Light"/>
                <a:ea typeface="DM Sans Light"/>
              </a:rPr>
              <a:t>+00 000 000 000</a:t>
            </a:r>
            <a:endParaRPr b="0" lang="en-US" sz="1200" strike="noStrike" u="none">
              <a:solidFill>
                <a:srgbClr val="000000"/>
              </a:solidFill>
              <a:effectLst/>
              <a:uFillTx/>
              <a:latin typeface="OpenSymbol"/>
            </a:endParaRPr>
          </a:p>
          <a:p>
            <a:pPr>
              <a:lnSpc>
                <a:spcPct val="100000"/>
              </a:lnSpc>
              <a:tabLst>
                <a:tab algn="l" pos="0"/>
              </a:tabLst>
            </a:pPr>
            <a:r>
              <a:rPr b="0" lang="en" sz="1200" strike="noStrike" u="none">
                <a:solidFill>
                  <a:schemeClr val="dk1"/>
                </a:solidFill>
                <a:effectLst/>
                <a:uFillTx/>
                <a:latin typeface="DM Sans Light"/>
                <a:ea typeface="DM Sans Light"/>
              </a:rPr>
              <a:t>yourwebsite.com</a:t>
            </a:r>
            <a:endParaRPr b="0" lang="en-US" sz="1200" strike="noStrike" u="none">
              <a:solidFill>
                <a:srgbClr val="000000"/>
              </a:solidFill>
              <a:effectLst/>
              <a:uFillTx/>
              <a:latin typeface="OpenSymbol"/>
            </a:endParaRPr>
          </a:p>
        </p:txBody>
      </p:sp>
      <p:sp>
        <p:nvSpPr>
          <p:cNvPr id="138" name="PlaceHolder 2"/>
          <p:cNvSpPr>
            <a:spLocks noGrp="1"/>
          </p:cNvSpPr>
          <p:nvPr>
            <p:ph type="title"/>
          </p:nvPr>
        </p:nvSpPr>
        <p:spPr>
          <a:xfrm>
            <a:off x="419040" y="619200"/>
            <a:ext cx="4285800" cy="2012040"/>
          </a:xfrm>
          <a:prstGeom prst="rect">
            <a:avLst/>
          </a:prstGeom>
          <a:noFill/>
          <a:ln w="0">
            <a:noFill/>
          </a:ln>
        </p:spPr>
        <p:txBody>
          <a:bodyPr lIns="91440" rIns="91440" tIns="91440" bIns="91440" anchor="t">
            <a:spAutoFit/>
          </a:bodyPr>
          <a:p>
            <a:pPr indent="0">
              <a:lnSpc>
                <a:spcPct val="100000"/>
              </a:lnSpc>
              <a:buNone/>
              <a:tabLst>
                <a:tab algn="l" pos="0"/>
              </a:tabLst>
            </a:pPr>
            <a:r>
              <a:rPr b="0" lang="en" sz="6000" strike="noStrike" u="none">
                <a:solidFill>
                  <a:schemeClr val="dk1"/>
                </a:solidFill>
                <a:effectLst/>
                <a:uFillTx/>
                <a:latin typeface="Albert Sans"/>
                <a:ea typeface="Albert Sans"/>
              </a:rPr>
              <a:t>Thanks</a:t>
            </a:r>
            <a:endParaRPr b="0" lang="fr-FR" sz="6000" strike="noStrike" u="none">
              <a:solidFill>
                <a:schemeClr val="dk1"/>
              </a:solidFill>
              <a:effectLst/>
              <a:uFillTx/>
              <a:latin typeface="Arial"/>
            </a:endParaRPr>
          </a:p>
        </p:txBody>
      </p:sp>
      <p:sp>
        <p:nvSpPr>
          <p:cNvPr id="139" name="Google Shape;355;p41"/>
          <p:cNvSpPr/>
          <p:nvPr/>
        </p:nvSpPr>
        <p:spPr>
          <a:xfrm>
            <a:off x="676440" y="4095720"/>
            <a:ext cx="3276360" cy="275760"/>
          </a:xfrm>
          <a:prstGeom prst="rect">
            <a:avLst/>
          </a:prstGeom>
          <a:noFill/>
          <a:ln w="0">
            <a:noFill/>
          </a:ln>
        </p:spPr>
        <p:style>
          <a:lnRef idx="0"/>
          <a:fillRef idx="0"/>
          <a:effectRef idx="0"/>
          <a:fontRef idx="minor"/>
        </p:style>
        <p:txBody>
          <a:bodyPr lIns="0" rIns="0" tIns="0" bIns="0" anchor="t">
            <a:spAutoFit/>
          </a:bodyPr>
          <a:p>
            <a:pPr defTabSz="914400">
              <a:lnSpc>
                <a:spcPct val="100000"/>
              </a:lnSpc>
              <a:spcBef>
                <a:spcPts val="300"/>
              </a:spcBef>
              <a:tabLst>
                <a:tab algn="l" pos="0"/>
              </a:tabLst>
            </a:pPr>
            <a:r>
              <a:rPr b="0" lang="en" sz="1000" strike="noStrike" u="none">
                <a:solidFill>
                  <a:schemeClr val="dk1"/>
                </a:solidFill>
                <a:effectLst/>
                <a:uFillTx/>
                <a:latin typeface="Arial"/>
              </a:rPr>
              <a:t>Please keep this slide for attribution</a:t>
            </a:r>
            <a:endParaRPr b="0" lang="en-US" sz="1000" strike="noStrike" u="none">
              <a:solidFill>
                <a:srgbClr val="000000"/>
              </a:solidFill>
              <a:effectLst/>
              <a:uFillTx/>
              <a:latin typeface="OpenSymbol"/>
            </a:endParaRPr>
          </a:p>
        </p:txBody>
      </p:sp>
      <p:grpSp>
        <p:nvGrpSpPr>
          <p:cNvPr id="140" name="Google Shape;356;p41"/>
          <p:cNvGrpSpPr/>
          <p:nvPr/>
        </p:nvGrpSpPr>
        <p:grpSpPr>
          <a:xfrm>
            <a:off x="694080" y="2802600"/>
            <a:ext cx="275760" cy="275760"/>
            <a:chOff x="694080" y="2802600"/>
            <a:chExt cx="275760" cy="275760"/>
          </a:xfrm>
        </p:grpSpPr>
        <p:sp>
          <p:nvSpPr>
            <p:cNvPr id="141" name="Google Shape;357;p41"/>
            <p:cNvSpPr/>
            <p:nvPr/>
          </p:nvSpPr>
          <p:spPr>
            <a:xfrm>
              <a:off x="694080" y="280260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42" name="Google Shape;358;p41"/>
            <p:cNvSpPr/>
            <p:nvPr/>
          </p:nvSpPr>
          <p:spPr>
            <a:xfrm>
              <a:off x="758160" y="286812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72000" bIns="72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43" name="Google Shape;359;p41"/>
            <p:cNvSpPr/>
            <p:nvPr/>
          </p:nvSpPr>
          <p:spPr>
            <a:xfrm>
              <a:off x="888120" y="283788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144" name="Google Shape;360;p41"/>
          <p:cNvGrpSpPr/>
          <p:nvPr/>
        </p:nvGrpSpPr>
        <p:grpSpPr>
          <a:xfrm>
            <a:off x="1379160" y="2821320"/>
            <a:ext cx="266400" cy="237960"/>
            <a:chOff x="1379160" y="2821320"/>
            <a:chExt cx="266400" cy="237960"/>
          </a:xfrm>
        </p:grpSpPr>
        <p:sp>
          <p:nvSpPr>
            <p:cNvPr id="145" name="Google Shape;361;p41"/>
            <p:cNvSpPr/>
            <p:nvPr/>
          </p:nvSpPr>
          <p:spPr>
            <a:xfrm>
              <a:off x="1388520" y="290520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46" name="Google Shape;362;p41"/>
            <p:cNvSpPr/>
            <p:nvPr/>
          </p:nvSpPr>
          <p:spPr>
            <a:xfrm>
              <a:off x="1379160" y="282132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47" name="Google Shape;363;p41"/>
            <p:cNvSpPr/>
            <p:nvPr/>
          </p:nvSpPr>
          <p:spPr>
            <a:xfrm>
              <a:off x="1481760" y="290520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148" name="Google Shape;364;p41"/>
          <p:cNvSpPr/>
          <p:nvPr/>
        </p:nvSpPr>
        <p:spPr>
          <a:xfrm>
            <a:off x="2055240" y="2821320"/>
            <a:ext cx="291240" cy="237600"/>
          </a:xfrm>
          <a:custGeom>
            <a:avLst/>
            <a:gdLst>
              <a:gd name="textAreaLeft" fmla="*/ 0 w 291240"/>
              <a:gd name="textAreaRight" fmla="*/ 291600 w 291240"/>
              <a:gd name="textAreaTop" fmla="*/ 0 h 237600"/>
              <a:gd name="textAreaBottom" fmla="*/ 237960 h 237600"/>
            </a:gdLst>
            <a:ahLst/>
            <a:cxn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p:nvPr>
        </p:nvSpPr>
        <p:spPr>
          <a:xfrm>
            <a:off x="333360" y="1085760"/>
            <a:ext cx="4295520" cy="3104640"/>
          </a:xfrm>
          <a:prstGeom prst="rect">
            <a:avLst/>
          </a:prstGeom>
          <a:noFill/>
          <a:ln w="0">
            <a:noFill/>
          </a:ln>
        </p:spPr>
        <p:txBody>
          <a:bodyPr lIns="91440" rIns="91440" tIns="91440" bIns="91440" anchor="t">
            <a:normAutofit/>
          </a:bodyPr>
          <a:p>
            <a:pPr marL="343080" indent="-295200">
              <a:lnSpc>
                <a:spcPct val="150000"/>
              </a:lnSpc>
              <a:buNone/>
              <a:tabLst>
                <a:tab algn="l" pos="0"/>
              </a:tabLst>
            </a:pPr>
            <a:r>
              <a:rPr b="0" lang="en-US" sz="1200" strike="noStrike" u="none">
                <a:solidFill>
                  <a:schemeClr val="dk1"/>
                </a:solidFill>
                <a:effectLst/>
                <a:uFillTx/>
                <a:latin typeface="DM Sans Light"/>
                <a:ea typeface="DM Sans Light"/>
              </a:rPr>
              <a:t>This presentation explores the DOC Report Generator, focusing on how APIs deliver JSON data and how code leverages object-oriented programming techniques to process that data efficiently. It outlines key functionalities and highlights our professional approach to generating structured Word reports.</a:t>
            </a:r>
            <a:endParaRPr b="0" lang="fr-FR" sz="1200" strike="noStrike" u="none">
              <a:solidFill>
                <a:srgbClr val="000000"/>
              </a:solidFill>
              <a:effectLst/>
              <a:uFillTx/>
              <a:latin typeface="Arial"/>
            </a:endParaRPr>
          </a:p>
        </p:txBody>
      </p:sp>
      <p:sp>
        <p:nvSpPr>
          <p:cNvPr id="94"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95"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Introduction</a:t>
            </a:r>
            <a:endParaRPr b="0" lang="fr-FR" sz="3300" strike="noStrike" u="none">
              <a:solidFill>
                <a:schemeClr val="dk1"/>
              </a:solidFill>
              <a:effectLst/>
              <a:uFillTx/>
              <a:latin typeface="Arial"/>
            </a:endParaRPr>
          </a:p>
        </p:txBody>
      </p:sp>
      <p:sp>
        <p:nvSpPr>
          <p:cNvPr id="96"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97"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98"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PlaceHolder 1"/>
          <p:cNvSpPr>
            <a:spLocks noGrp="1"/>
          </p:cNvSpPr>
          <p:nvPr>
            <p:ph/>
          </p:nvPr>
        </p:nvSpPr>
        <p:spPr>
          <a:xfrm>
            <a:off x="333360" y="1085760"/>
            <a:ext cx="4295520" cy="3015000"/>
          </a:xfrm>
          <a:prstGeom prst="rect">
            <a:avLst/>
          </a:prstGeom>
          <a:noFill/>
          <a:ln w="0">
            <a:noFill/>
          </a:ln>
        </p:spPr>
        <p:txBody>
          <a:bodyPr lIns="91440" rIns="91440" tIns="91440" bIns="91440" anchor="t">
            <a:spAutoFit/>
          </a:bodyPr>
          <a:p>
            <a:pPr indent="0">
              <a:spcBef>
                <a:spcPts val="1417"/>
              </a:spcBef>
              <a:buNone/>
            </a:pPr>
            <a:endParaRPr b="0" lang="fr-FR" sz="1200" strike="noStrike" u="none">
              <a:solidFill>
                <a:schemeClr val="dk1"/>
              </a:solidFill>
              <a:effectLst/>
              <a:uFillTx/>
              <a:latin typeface="DM Sans Light"/>
              <a:ea typeface="DM Sans Light"/>
            </a:endParaRPr>
          </a:p>
        </p:txBody>
      </p:sp>
      <p:sp>
        <p:nvSpPr>
          <p:cNvPr id="100"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01"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Presentation Overview</a:t>
            </a:r>
            <a:endParaRPr b="0" lang="fr-FR" sz="3300" strike="noStrike" u="none">
              <a:solidFill>
                <a:schemeClr val="dk1"/>
              </a:solidFill>
              <a:effectLst/>
              <a:uFillTx/>
              <a:latin typeface="Arial"/>
            </a:endParaRPr>
          </a:p>
        </p:txBody>
      </p:sp>
      <p:sp>
        <p:nvSpPr>
          <p:cNvPr id="102"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03"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04"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333360" y="304920"/>
            <a:ext cx="8096040" cy="1152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Starter Page Design</a:t>
            </a:r>
            <a:endParaRPr b="0" lang="fr-FR" sz="3300" strike="noStrike" u="none">
              <a:solidFill>
                <a:schemeClr val="dk1"/>
              </a:solidFill>
              <a:effectLst/>
              <a:uFillTx/>
              <a:latin typeface="Arial"/>
            </a:endParaRPr>
          </a:p>
        </p:txBody>
      </p:sp>
      <p:sp>
        <p:nvSpPr>
          <p:cNvPr id="106" name="PlaceHolder 2"/>
          <p:cNvSpPr>
            <a:spLocks noGrp="1"/>
          </p:cNvSpPr>
          <p:nvPr>
            <p:ph type="subTitle"/>
          </p:nvPr>
        </p:nvSpPr>
        <p:spPr>
          <a:xfrm>
            <a:off x="4572000" y="2085840"/>
            <a:ext cx="4247640" cy="27046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DM Sans Light"/>
                <a:ea typeface="DM Sans Light"/>
              </a:rPr>
              <a:t>The starter page features a clean, professional layout with the title </a:t>
            </a:r>
            <a:r>
              <a:rPr b="0" i="1" lang="en-US" sz="1200" strike="noStrike" u="none">
                <a:solidFill>
                  <a:schemeClr val="dk1"/>
                </a:solidFill>
                <a:effectLst/>
                <a:uFillTx/>
                <a:latin typeface="DM Sans Light"/>
                <a:ea typeface="DM Sans Light"/>
              </a:rPr>
              <a:t>DOC Report Generator</a:t>
            </a:r>
            <a:r>
              <a:rPr b="0" lang="en-US" sz="1200" strike="noStrike" u="none">
                <a:solidFill>
                  <a:schemeClr val="dk1"/>
                </a:solidFill>
                <a:effectLst/>
                <a:uFillTx/>
                <a:latin typeface="DM Sans Light"/>
                <a:ea typeface="DM Sans Light"/>
              </a:rPr>
              <a:t> and the subtitle </a:t>
            </a:r>
            <a:r>
              <a:rPr b="0" i="1" lang="en-US" sz="1200" strike="noStrike" u="none">
                <a:solidFill>
                  <a:schemeClr val="dk1"/>
                </a:solidFill>
                <a:effectLst/>
                <a:uFillTx/>
                <a:latin typeface="DM Sans Light"/>
                <a:ea typeface="DM Sans Light"/>
              </a:rPr>
              <a:t>API Data to Word Reports</a:t>
            </a:r>
            <a:r>
              <a:rPr b="0" lang="en-US" sz="1200" strike="noStrike" u="none">
                <a:solidFill>
                  <a:schemeClr val="dk1"/>
                </a:solidFill>
                <a:effectLst/>
                <a:uFillTx/>
                <a:latin typeface="DM Sans Light"/>
                <a:ea typeface="DM Sans Light"/>
              </a:rPr>
              <a:t>. It includes a designated space for your name, emphasizing clarity and simplicity to set the presentation tone.</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333360" y="304920"/>
            <a:ext cx="8096040" cy="1152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API &amp; Code Functionality</a:t>
            </a:r>
            <a:endParaRPr b="0" lang="fr-FR" sz="3300" strike="noStrike" u="none">
              <a:solidFill>
                <a:schemeClr val="dk1"/>
              </a:solidFill>
              <a:effectLst/>
              <a:uFillTx/>
              <a:latin typeface="Arial"/>
            </a:endParaRPr>
          </a:p>
        </p:txBody>
      </p:sp>
      <p:sp>
        <p:nvSpPr>
          <p:cNvPr id="108" name="PlaceHolder 2"/>
          <p:cNvSpPr>
            <a:spLocks noGrp="1"/>
          </p:cNvSpPr>
          <p:nvPr>
            <p:ph type="subTitle"/>
          </p:nvPr>
        </p:nvSpPr>
        <p:spPr>
          <a:xfrm>
            <a:off x="4572000" y="2085840"/>
            <a:ext cx="4247640" cy="27046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DM Sans Light"/>
                <a:ea typeface="DM Sans Light"/>
              </a:rPr>
              <a:t>API calls retrieve </a:t>
            </a:r>
            <a:r>
              <a:rPr b="1" lang="en-US" sz="1200" strike="noStrike" u="none">
                <a:solidFill>
                  <a:schemeClr val="dk1"/>
                </a:solidFill>
                <a:effectLst/>
                <a:uFillTx/>
                <a:latin typeface="DM Sans Light"/>
                <a:ea typeface="DM Sans Light"/>
              </a:rPr>
              <a:t>JSON data</a:t>
            </a:r>
            <a:r>
              <a:rPr b="0" lang="en-US" sz="1200" strike="noStrike" u="none">
                <a:solidFill>
                  <a:schemeClr val="dk1"/>
                </a:solidFill>
                <a:effectLst/>
                <a:uFillTx/>
                <a:latin typeface="DM Sans Light"/>
                <a:ea typeface="DM Sans Light"/>
              </a:rPr>
              <a:t>, which the code processes using </a:t>
            </a:r>
            <a:r>
              <a:rPr b="0" i="1" lang="en-US" sz="1200" strike="noStrike" u="none">
                <a:solidFill>
                  <a:schemeClr val="dk1"/>
                </a:solidFill>
                <a:effectLst/>
                <a:uFillTx/>
                <a:latin typeface="DM Sans Light"/>
                <a:ea typeface="DM Sans Light"/>
              </a:rPr>
              <a:t>object-oriented programming</a:t>
            </a:r>
            <a:r>
              <a:rPr b="0" lang="en-US" sz="1200" strike="noStrike" u="none">
                <a:solidFill>
                  <a:schemeClr val="dk1"/>
                </a:solidFill>
                <a:effectLst/>
                <a:uFillTx/>
                <a:latin typeface="DM Sans Light"/>
                <a:ea typeface="DM Sans Light"/>
              </a:rPr>
              <a:t>, try/except blocks for error handling, and f-string formatting for clear output. A simple diagram illustrates the data flow from API to code processing, ensuring robust and maintainable report generation.</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p:nvPr>
        </p:nvSpPr>
        <p:spPr>
          <a:xfrm>
            <a:off x="333360" y="1085760"/>
            <a:ext cx="4295520" cy="3104640"/>
          </a:xfrm>
          <a:prstGeom prst="rect">
            <a:avLst/>
          </a:prstGeom>
          <a:noFill/>
          <a:ln w="0">
            <a:noFill/>
          </a:ln>
        </p:spPr>
        <p:txBody>
          <a:bodyPr lIns="91440" rIns="91440" tIns="91440" bIns="91440" anchor="t">
            <a:normAutofit/>
          </a:bodyPr>
          <a:p>
            <a:pPr marL="343080" indent="-295200">
              <a:lnSpc>
                <a:spcPct val="150000"/>
              </a:lnSpc>
              <a:buNone/>
              <a:tabLst>
                <a:tab algn="l" pos="0"/>
              </a:tabLst>
            </a:pPr>
            <a:r>
              <a:rPr b="0" lang="en-US" sz="1200" strike="noStrike" u="none">
                <a:solidFill>
                  <a:schemeClr val="dk1"/>
                </a:solidFill>
                <a:effectLst/>
                <a:uFillTx/>
                <a:latin typeface="DM Sans Light"/>
                <a:ea typeface="DM Sans Light"/>
              </a:rPr>
              <a:t>The document generator efficiently </a:t>
            </a:r>
            <a:r>
              <a:rPr b="1" lang="en-US" sz="1200" strike="noStrike" u="none">
                <a:solidFill>
                  <a:schemeClr val="dk1"/>
                </a:solidFill>
                <a:effectLst/>
                <a:uFillTx/>
                <a:latin typeface="DM Sans Light"/>
                <a:ea typeface="DM Sans Light"/>
              </a:rPr>
              <a:t>normalizes input data</a:t>
            </a:r>
            <a:r>
              <a:rPr b="0" lang="en-US" sz="1200" strike="noStrike" u="none">
                <a:solidFill>
                  <a:schemeClr val="dk1"/>
                </a:solidFill>
                <a:effectLst/>
                <a:uFillTx/>
                <a:latin typeface="DM Sans Light"/>
                <a:ea typeface="DM Sans Light"/>
              </a:rPr>
              <a:t> to ensure consistency and then formats it into a clean DOCX file. It incorporates metadata, organized tables, and detailed report sections to present data clearly. This process enhances report readability and ensures professional document standards.</a:t>
            </a:r>
            <a:endParaRPr b="0" lang="fr-FR" sz="1200" strike="noStrike" u="none">
              <a:solidFill>
                <a:srgbClr val="000000"/>
              </a:solidFill>
              <a:effectLst/>
              <a:uFillTx/>
              <a:latin typeface="Arial"/>
            </a:endParaRPr>
          </a:p>
        </p:txBody>
      </p:sp>
      <p:sp>
        <p:nvSpPr>
          <p:cNvPr id="110"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11"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fontScale="92500" lnSpcReduction="9999"/>
          </a:bodyPr>
          <a:p>
            <a:pPr indent="0">
              <a:lnSpc>
                <a:spcPct val="90000"/>
              </a:lnSpc>
              <a:buNone/>
              <a:tabLst>
                <a:tab algn="l" pos="0"/>
              </a:tabLst>
            </a:pPr>
            <a:r>
              <a:rPr b="0" lang="en-US" sz="3300" strike="noStrike" u="none">
                <a:solidFill>
                  <a:schemeClr val="dk1"/>
                </a:solidFill>
                <a:effectLst/>
                <a:uFillTx/>
                <a:latin typeface="Albert Sans"/>
                <a:ea typeface="Albert Sans"/>
              </a:rPr>
              <a:t>Document Generator Features</a:t>
            </a:r>
            <a:endParaRPr b="0" lang="fr-FR" sz="3300" strike="noStrike" u="none">
              <a:solidFill>
                <a:schemeClr val="dk1"/>
              </a:solidFill>
              <a:effectLst/>
              <a:uFillTx/>
              <a:latin typeface="Arial"/>
            </a:endParaRPr>
          </a:p>
        </p:txBody>
      </p:sp>
      <p:sp>
        <p:nvSpPr>
          <p:cNvPr id="112"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13"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14"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PlaceHolder 1"/>
          <p:cNvSpPr>
            <a:spLocks noGrp="1"/>
          </p:cNvSpPr>
          <p:nvPr>
            <p:ph/>
          </p:nvPr>
        </p:nvSpPr>
        <p:spPr>
          <a:xfrm>
            <a:off x="333360" y="1085760"/>
            <a:ext cx="4295520" cy="3015000"/>
          </a:xfrm>
          <a:prstGeom prst="rect">
            <a:avLst/>
          </a:prstGeom>
          <a:noFill/>
          <a:ln w="0">
            <a:noFill/>
          </a:ln>
        </p:spPr>
        <p:txBody>
          <a:bodyPr lIns="91440" rIns="91440" tIns="91440" bIns="91440" anchor="t">
            <a:spAutoFit/>
          </a:bodyPr>
          <a:p>
            <a:pPr indent="0">
              <a:spcBef>
                <a:spcPts val="1417"/>
              </a:spcBef>
              <a:buNone/>
            </a:pPr>
            <a:endParaRPr b="0" lang="fr-FR" sz="1200" strike="noStrike" u="none">
              <a:solidFill>
                <a:schemeClr val="dk1"/>
              </a:solidFill>
              <a:effectLst/>
              <a:uFillTx/>
              <a:latin typeface="DM Sans Light"/>
              <a:ea typeface="DM Sans Light"/>
            </a:endParaRPr>
          </a:p>
        </p:txBody>
      </p:sp>
      <p:sp>
        <p:nvSpPr>
          <p:cNvPr id="116"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17"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Project Details</a:t>
            </a:r>
            <a:endParaRPr b="0" lang="fr-FR" sz="3300" strike="noStrike" u="none">
              <a:solidFill>
                <a:schemeClr val="dk1"/>
              </a:solidFill>
              <a:effectLst/>
              <a:uFillTx/>
              <a:latin typeface="Arial"/>
            </a:endParaRPr>
          </a:p>
        </p:txBody>
      </p:sp>
      <p:sp>
        <p:nvSpPr>
          <p:cNvPr id="118"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19"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20"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PlaceHolder 1"/>
          <p:cNvSpPr>
            <a:spLocks noGrp="1"/>
          </p:cNvSpPr>
          <p:nvPr>
            <p:ph type="title"/>
          </p:nvPr>
        </p:nvSpPr>
        <p:spPr>
          <a:xfrm>
            <a:off x="333360" y="304920"/>
            <a:ext cx="8096040" cy="1152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Data Normalization &amp; Formatting</a:t>
            </a:r>
            <a:endParaRPr b="0" lang="fr-FR" sz="3300" strike="noStrike" u="none">
              <a:solidFill>
                <a:schemeClr val="dk1"/>
              </a:solidFill>
              <a:effectLst/>
              <a:uFillTx/>
              <a:latin typeface="Arial"/>
            </a:endParaRPr>
          </a:p>
        </p:txBody>
      </p:sp>
      <p:sp>
        <p:nvSpPr>
          <p:cNvPr id="122" name="PlaceHolder 2"/>
          <p:cNvSpPr>
            <a:spLocks noGrp="1"/>
          </p:cNvSpPr>
          <p:nvPr>
            <p:ph type="subTitle"/>
          </p:nvPr>
        </p:nvSpPr>
        <p:spPr>
          <a:xfrm>
            <a:off x="4572000" y="2085840"/>
            <a:ext cx="4247640" cy="27046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DM Sans Light"/>
                <a:ea typeface="DM Sans Light"/>
              </a:rPr>
              <a:t>Data normalization standardizes the incoming API data, resolving inconsistencies and structuring it for processing. The formatting step converts this normalized data into well-organized sections within the DOCX file, ready for reporting purposes with consistent styling and layout.</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PlaceHolder 1"/>
          <p:cNvSpPr>
            <a:spLocks noGrp="1"/>
          </p:cNvSpPr>
          <p:nvPr>
            <p:ph/>
          </p:nvPr>
        </p:nvSpPr>
        <p:spPr>
          <a:xfrm>
            <a:off x="333360" y="1085760"/>
            <a:ext cx="4295520" cy="3104640"/>
          </a:xfrm>
          <a:prstGeom prst="rect">
            <a:avLst/>
          </a:prstGeom>
          <a:noFill/>
          <a:ln w="0">
            <a:noFill/>
          </a:ln>
        </p:spPr>
        <p:txBody>
          <a:bodyPr lIns="91440" rIns="91440" tIns="91440" bIns="91440" anchor="t">
            <a:normAutofit/>
          </a:bodyPr>
          <a:p>
            <a:pPr marL="343080" indent="-295200">
              <a:lnSpc>
                <a:spcPct val="150000"/>
              </a:lnSpc>
              <a:buNone/>
              <a:tabLst>
                <a:tab algn="l" pos="0"/>
              </a:tabLst>
            </a:pPr>
            <a:r>
              <a:rPr b="0" lang="en-US" sz="1200" strike="noStrike" u="none">
                <a:solidFill>
                  <a:schemeClr val="dk1"/>
                </a:solidFill>
                <a:effectLst/>
                <a:uFillTx/>
                <a:latin typeface="DM Sans Light"/>
                <a:ea typeface="DM Sans Light"/>
              </a:rPr>
              <a:t>Metadata enriches the report by embedding key information such as author details and generation timestamps. The report sections include comprehensive tables and detailed narratives that clearly communicate the data insights, ensuring clarity and ease of understanding for stakeholders.</a:t>
            </a:r>
            <a:endParaRPr b="0" lang="fr-FR" sz="1200" strike="noStrike" u="none">
              <a:solidFill>
                <a:srgbClr val="000000"/>
              </a:solidFill>
              <a:effectLst/>
              <a:uFillTx/>
              <a:latin typeface="Arial"/>
            </a:endParaRPr>
          </a:p>
        </p:txBody>
      </p:sp>
      <p:sp>
        <p:nvSpPr>
          <p:cNvPr id="124"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25"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fontScale="85000" lnSpcReduction="9999"/>
          </a:bodyPr>
          <a:p>
            <a:pPr indent="0">
              <a:lnSpc>
                <a:spcPct val="90000"/>
              </a:lnSpc>
              <a:buNone/>
              <a:tabLst>
                <a:tab algn="l" pos="0"/>
              </a:tabLst>
            </a:pPr>
            <a:r>
              <a:rPr b="0" lang="en-US" sz="3300" strike="noStrike" u="none">
                <a:solidFill>
                  <a:schemeClr val="dk1"/>
                </a:solidFill>
                <a:effectLst/>
                <a:uFillTx/>
                <a:latin typeface="Albert Sans"/>
                <a:ea typeface="Albert Sans"/>
              </a:rPr>
              <a:t>Metadata and Report Sections</a:t>
            </a:r>
            <a:endParaRPr b="0" lang="fr-FR" sz="3300" strike="noStrike" u="none">
              <a:solidFill>
                <a:schemeClr val="dk1"/>
              </a:solidFill>
              <a:effectLst/>
              <a:uFillTx/>
              <a:latin typeface="Arial"/>
            </a:endParaRPr>
          </a:p>
        </p:txBody>
      </p:sp>
      <p:sp>
        <p:nvSpPr>
          <p:cNvPr id="126"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27"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28"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Advancements in Medical Genetics by Slidesgo">
  <a:themeElements>
    <a:clrScheme name="Simple Light">
      <a:dk1>
        <a:srgbClr val="ffffff"/>
      </a:dk1>
      <a:lt1>
        <a:srgbClr val="eeeeee"/>
      </a:lt1>
      <a:dk2>
        <a:srgbClr val="787788"/>
      </a:dk2>
      <a:lt2>
        <a:srgbClr val="212835"/>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Advancements in Medical Genetics by Slidesgo">
  <a:themeElements>
    <a:clrScheme name="Simple Light">
      <a:dk1>
        <a:srgbClr val="ffffff"/>
      </a:dk1>
      <a:lt1>
        <a:srgbClr val="eeeeee"/>
      </a:lt1>
      <a:dk2>
        <a:srgbClr val="787788"/>
      </a:dk2>
      <a:lt2>
        <a:srgbClr val="212835"/>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2025-12-08T06:53:08Z</dcterms:created>
  <dc:creator>Unknown Creator</dc:creator>
  <dc:description/>
  <dc:language>en-US</dc:language>
  <cp:lastModifiedBy>Unknown Creator</cp:lastModifiedBy>
  <dcterms:modified xsi:type="dcterms:W3CDTF">2025-12-08T06:53:08Z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